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2"/>
  </p:notesMasterIdLst>
  <p:sldIdLst>
    <p:sldId id="267" r:id="rId2"/>
    <p:sldId id="602" r:id="rId3"/>
    <p:sldId id="405" r:id="rId4"/>
    <p:sldId id="347" r:id="rId5"/>
    <p:sldId id="469" r:id="rId6"/>
    <p:sldId id="478" r:id="rId7"/>
    <p:sldId id="417" r:id="rId8"/>
    <p:sldId id="301" r:id="rId9"/>
    <p:sldId id="587" r:id="rId10"/>
    <p:sldId id="406" r:id="rId11"/>
    <p:sldId id="408" r:id="rId12"/>
    <p:sldId id="616" r:id="rId13"/>
    <p:sldId id="352" r:id="rId14"/>
    <p:sldId id="378" r:id="rId15"/>
    <p:sldId id="537" r:id="rId16"/>
    <p:sldId id="370" r:id="rId17"/>
    <p:sldId id="538" r:id="rId18"/>
    <p:sldId id="409" r:id="rId19"/>
    <p:sldId id="424" r:id="rId20"/>
    <p:sldId id="588" r:id="rId21"/>
    <p:sldId id="540" r:id="rId22"/>
    <p:sldId id="541" r:id="rId23"/>
    <p:sldId id="426" r:id="rId24"/>
    <p:sldId id="595" r:id="rId25"/>
    <p:sldId id="589" r:id="rId26"/>
    <p:sldId id="590" r:id="rId27"/>
    <p:sldId id="596" r:id="rId28"/>
    <p:sldId id="256" r:id="rId29"/>
    <p:sldId id="593" r:id="rId30"/>
    <p:sldId id="605" r:id="rId31"/>
    <p:sldId id="555" r:id="rId32"/>
    <p:sldId id="490" r:id="rId33"/>
    <p:sldId id="618" r:id="rId34"/>
    <p:sldId id="621" r:id="rId35"/>
    <p:sldId id="556" r:id="rId36"/>
    <p:sldId id="452" r:id="rId37"/>
    <p:sldId id="526" r:id="rId38"/>
    <p:sldId id="573" r:id="rId39"/>
    <p:sldId id="495" r:id="rId40"/>
    <p:sldId id="569" r:id="rId41"/>
    <p:sldId id="606" r:id="rId42"/>
    <p:sldId id="577" r:id="rId43"/>
    <p:sldId id="578" r:id="rId44"/>
    <p:sldId id="574" r:id="rId45"/>
    <p:sldId id="575" r:id="rId46"/>
    <p:sldId id="579" r:id="rId47"/>
    <p:sldId id="597" r:id="rId48"/>
    <p:sldId id="620" r:id="rId49"/>
    <p:sldId id="548" r:id="rId50"/>
    <p:sldId id="581" r:id="rId51"/>
    <p:sldId id="619" r:id="rId52"/>
    <p:sldId id="535" r:id="rId53"/>
    <p:sldId id="598" r:id="rId54"/>
    <p:sldId id="608" r:id="rId55"/>
    <p:sldId id="582" r:id="rId56"/>
    <p:sldId id="617" r:id="rId57"/>
    <p:sldId id="586" r:id="rId58"/>
    <p:sldId id="545" r:id="rId59"/>
    <p:sldId id="609" r:id="rId60"/>
    <p:sldId id="613" r:id="rId61"/>
    <p:sldId id="561" r:id="rId62"/>
    <p:sldId id="600" r:id="rId63"/>
    <p:sldId id="607" r:id="rId64"/>
    <p:sldId id="610" r:id="rId65"/>
    <p:sldId id="611" r:id="rId66"/>
    <p:sldId id="612" r:id="rId67"/>
    <p:sldId id="494" r:id="rId68"/>
    <p:sldId id="585" r:id="rId69"/>
    <p:sldId id="570" r:id="rId70"/>
    <p:sldId id="314"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4240" autoAdjust="0"/>
  </p:normalViewPr>
  <p:slideViewPr>
    <p:cSldViewPr snapToGrid="0">
      <p:cViewPr varScale="1">
        <p:scale>
          <a:sx n="54" d="100"/>
          <a:sy n="54" d="100"/>
        </p:scale>
        <p:origin x="1072" y="44"/>
      </p:cViewPr>
      <p:guideLst/>
    </p:cSldViewPr>
  </p:slideViewPr>
  <p:outlineViewPr>
    <p:cViewPr>
      <p:scale>
        <a:sx n="33" d="100"/>
        <a:sy n="33" d="100"/>
      </p:scale>
      <p:origin x="0" y="-554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念恩 李" userId="8b4755a99a4e10dd" providerId="LiveId" clId="{6D2342CF-3376-4AC0-B2E9-A8FC1996A661}"/>
    <pc:docChg chg="undo redo custSel addSld delSld modSld sldOrd">
      <pc:chgData name="念恩 李" userId="8b4755a99a4e10dd" providerId="LiveId" clId="{6D2342CF-3376-4AC0-B2E9-A8FC1996A661}" dt="2024-07-17T06:57:24.379" v="18116" actId="1076"/>
      <pc:docMkLst>
        <pc:docMk/>
      </pc:docMkLst>
      <pc:sldChg chg="delSp modSp mod ord modNotesTx">
        <pc:chgData name="念恩 李" userId="8b4755a99a4e10dd" providerId="LiveId" clId="{6D2342CF-3376-4AC0-B2E9-A8FC1996A661}" dt="2024-07-14T13:43:57.864" v="7429" actId="20577"/>
        <pc:sldMkLst>
          <pc:docMk/>
          <pc:sldMk cId="3977212742" sldId="256"/>
        </pc:sldMkLst>
        <pc:graphicFrameChg chg="del">
          <ac:chgData name="念恩 李" userId="8b4755a99a4e10dd" providerId="LiveId" clId="{6D2342CF-3376-4AC0-B2E9-A8FC1996A661}" dt="2024-07-08T05:30:18.587" v="1740" actId="478"/>
          <ac:graphicFrameMkLst>
            <pc:docMk/>
            <pc:sldMk cId="3977212742" sldId="256"/>
            <ac:graphicFrameMk id="2" creationId="{42C7EE4A-2BD7-3A1B-E0BA-1C223253DC36}"/>
          </ac:graphicFrameMkLst>
        </pc:graphicFrameChg>
        <pc:graphicFrameChg chg="mod modGraphic">
          <ac:chgData name="念恩 李" userId="8b4755a99a4e10dd" providerId="LiveId" clId="{6D2342CF-3376-4AC0-B2E9-A8FC1996A661}" dt="2024-07-14T13:43:57.864" v="7429" actId="20577"/>
          <ac:graphicFrameMkLst>
            <pc:docMk/>
            <pc:sldMk cId="3977212742" sldId="256"/>
            <ac:graphicFrameMk id="4" creationId="{879ACDFC-6A8E-BF53-3256-53033FCB9153}"/>
          </ac:graphicFrameMkLst>
        </pc:graphicFrameChg>
      </pc:sldChg>
      <pc:sldChg chg="delSp modSp add del mod">
        <pc:chgData name="念恩 李" userId="8b4755a99a4e10dd" providerId="LiveId" clId="{6D2342CF-3376-4AC0-B2E9-A8FC1996A661}" dt="2024-07-05T09:23:29.147" v="1143" actId="47"/>
        <pc:sldMkLst>
          <pc:docMk/>
          <pc:sldMk cId="2374582599" sldId="257"/>
        </pc:sldMkLst>
        <pc:spChg chg="mod">
          <ac:chgData name="念恩 李" userId="8b4755a99a4e10dd" providerId="LiveId" clId="{6D2342CF-3376-4AC0-B2E9-A8FC1996A661}" dt="2024-07-05T09:17:08.553" v="1127" actId="1076"/>
          <ac:spMkLst>
            <pc:docMk/>
            <pc:sldMk cId="2374582599" sldId="257"/>
            <ac:spMk id="3" creationId="{560B6B81-D645-FE4B-2853-3BC226D07F2B}"/>
          </ac:spMkLst>
        </pc:spChg>
        <pc:spChg chg="mod">
          <ac:chgData name="念恩 李" userId="8b4755a99a4e10dd" providerId="LiveId" clId="{6D2342CF-3376-4AC0-B2E9-A8FC1996A661}" dt="2024-07-05T09:17:03.177" v="1126" actId="1076"/>
          <ac:spMkLst>
            <pc:docMk/>
            <pc:sldMk cId="2374582599" sldId="257"/>
            <ac:spMk id="5" creationId="{5F4630B4-BA0F-5167-0193-A2859508539E}"/>
          </ac:spMkLst>
        </pc:spChg>
        <pc:spChg chg="del">
          <ac:chgData name="念恩 李" userId="8b4755a99a4e10dd" providerId="LiveId" clId="{6D2342CF-3376-4AC0-B2E9-A8FC1996A661}" dt="2024-07-05T09:16:38.562" v="1121" actId="478"/>
          <ac:spMkLst>
            <pc:docMk/>
            <pc:sldMk cId="2374582599" sldId="257"/>
            <ac:spMk id="12" creationId="{FA3C1BDF-03B7-8065-2ED1-69F3548F7EEB}"/>
          </ac:spMkLst>
        </pc:spChg>
        <pc:spChg chg="mod">
          <ac:chgData name="念恩 李" userId="8b4755a99a4e10dd" providerId="LiveId" clId="{6D2342CF-3376-4AC0-B2E9-A8FC1996A661}" dt="2024-07-05T09:16:56.937" v="1124" actId="1076"/>
          <ac:spMkLst>
            <pc:docMk/>
            <pc:sldMk cId="2374582599" sldId="257"/>
            <ac:spMk id="14" creationId="{89DF4265-54E1-BE51-FB99-51137D7C34C6}"/>
          </ac:spMkLst>
        </pc:spChg>
        <pc:spChg chg="del">
          <ac:chgData name="念恩 李" userId="8b4755a99a4e10dd" providerId="LiveId" clId="{6D2342CF-3376-4AC0-B2E9-A8FC1996A661}" dt="2024-07-05T09:16:36.578" v="1120" actId="478"/>
          <ac:spMkLst>
            <pc:docMk/>
            <pc:sldMk cId="2374582599" sldId="257"/>
            <ac:spMk id="15" creationId="{8D52D337-0FE4-DA79-8B9B-B623FA044B40}"/>
          </ac:spMkLst>
        </pc:spChg>
      </pc:sldChg>
      <pc:sldChg chg="del">
        <pc:chgData name="念恩 李" userId="8b4755a99a4e10dd" providerId="LiveId" clId="{6D2342CF-3376-4AC0-B2E9-A8FC1996A661}" dt="2024-06-06T17:20:31.516" v="65" actId="47"/>
        <pc:sldMkLst>
          <pc:docMk/>
          <pc:sldMk cId="1717349430" sldId="261"/>
        </pc:sldMkLst>
      </pc:sldChg>
      <pc:sldChg chg="add del">
        <pc:chgData name="念恩 李" userId="8b4755a99a4e10dd" providerId="LiveId" clId="{6D2342CF-3376-4AC0-B2E9-A8FC1996A661}" dt="2024-06-04T08:22:44.111" v="51"/>
        <pc:sldMkLst>
          <pc:docMk/>
          <pc:sldMk cId="463154019" sldId="263"/>
        </pc:sldMkLst>
      </pc:sldChg>
      <pc:sldChg chg="addSp delSp modSp mod modNotesTx">
        <pc:chgData name="念恩 李" userId="8b4755a99a4e10dd" providerId="LiveId" clId="{6D2342CF-3376-4AC0-B2E9-A8FC1996A661}" dt="2024-07-17T03:19:48.723" v="17665" actId="20577"/>
        <pc:sldMkLst>
          <pc:docMk/>
          <pc:sldMk cId="2984541868" sldId="267"/>
        </pc:sldMkLst>
        <pc:spChg chg="del">
          <ac:chgData name="念恩 李" userId="8b4755a99a4e10dd" providerId="LiveId" clId="{6D2342CF-3376-4AC0-B2E9-A8FC1996A661}" dt="2024-06-01T11:34:52.869" v="42" actId="478"/>
          <ac:spMkLst>
            <pc:docMk/>
            <pc:sldMk cId="2984541868" sldId="267"/>
            <ac:spMk id="2" creationId="{A5001F34-0729-A66C-9CC8-3F04FD082A41}"/>
          </ac:spMkLst>
        </pc:spChg>
        <pc:spChg chg="add mod">
          <ac:chgData name="念恩 李" userId="8b4755a99a4e10dd" providerId="LiveId" clId="{6D2342CF-3376-4AC0-B2E9-A8FC1996A661}" dt="2024-07-16T06:30:02.430" v="12813" actId="404"/>
          <ac:spMkLst>
            <pc:docMk/>
            <pc:sldMk cId="2984541868" sldId="267"/>
            <ac:spMk id="2" creationId="{E21C9752-9E6B-6373-B7C3-29F849FB0FB7}"/>
          </ac:spMkLst>
        </pc:spChg>
        <pc:spChg chg="del">
          <ac:chgData name="念恩 李" userId="8b4755a99a4e10dd" providerId="LiveId" clId="{6D2342CF-3376-4AC0-B2E9-A8FC1996A661}" dt="2024-07-15T13:59:37.870" v="10883" actId="478"/>
          <ac:spMkLst>
            <pc:docMk/>
            <pc:sldMk cId="2984541868" sldId="267"/>
            <ac:spMk id="3" creationId="{9D2794FE-6157-8926-AB55-D3ABBFE96BA0}"/>
          </ac:spMkLst>
        </pc:spChg>
        <pc:spChg chg="mod">
          <ac:chgData name="念恩 李" userId="8b4755a99a4e10dd" providerId="LiveId" clId="{6D2342CF-3376-4AC0-B2E9-A8FC1996A661}" dt="2024-07-15T01:42:18.842" v="8221" actId="1076"/>
          <ac:spMkLst>
            <pc:docMk/>
            <pc:sldMk cId="2984541868" sldId="267"/>
            <ac:spMk id="4" creationId="{39297A3A-6F2E-EA13-7B2A-39AAF9A535E3}"/>
          </ac:spMkLst>
        </pc:spChg>
        <pc:spChg chg="mod">
          <ac:chgData name="念恩 李" userId="8b4755a99a4e10dd" providerId="LiveId" clId="{6D2342CF-3376-4AC0-B2E9-A8FC1996A661}" dt="2024-07-16T06:31:37.785" v="12817" actId="1076"/>
          <ac:spMkLst>
            <pc:docMk/>
            <pc:sldMk cId="2984541868" sldId="267"/>
            <ac:spMk id="5" creationId="{1075C977-5771-6B5F-2986-CE9C47C68A8F}"/>
          </ac:spMkLst>
        </pc:spChg>
        <pc:spChg chg="add mod">
          <ac:chgData name="念恩 李" userId="8b4755a99a4e10dd" providerId="LiveId" clId="{6D2342CF-3376-4AC0-B2E9-A8FC1996A661}" dt="2024-07-16T06:31:37.785" v="12817" actId="1076"/>
          <ac:spMkLst>
            <pc:docMk/>
            <pc:sldMk cId="2984541868" sldId="267"/>
            <ac:spMk id="6" creationId="{D5F34697-740B-12FF-C2E8-31EADA17A552}"/>
          </ac:spMkLst>
        </pc:spChg>
      </pc:sldChg>
      <pc:sldChg chg="del">
        <pc:chgData name="念恩 李" userId="8b4755a99a4e10dd" providerId="LiveId" clId="{6D2342CF-3376-4AC0-B2E9-A8FC1996A661}" dt="2024-07-08T02:25:11.184" v="1251" actId="47"/>
        <pc:sldMkLst>
          <pc:docMk/>
          <pc:sldMk cId="119574354" sldId="296"/>
        </pc:sldMkLst>
      </pc:sldChg>
      <pc:sldChg chg="modSp mod modNotesTx">
        <pc:chgData name="念恩 李" userId="8b4755a99a4e10dd" providerId="LiveId" clId="{6D2342CF-3376-4AC0-B2E9-A8FC1996A661}" dt="2024-07-16T12:24:37.586" v="13610" actId="20577"/>
        <pc:sldMkLst>
          <pc:docMk/>
          <pc:sldMk cId="128567952" sldId="301"/>
        </pc:sldMkLst>
        <pc:spChg chg="mod">
          <ac:chgData name="念恩 李" userId="8b4755a99a4e10dd" providerId="LiveId" clId="{6D2342CF-3376-4AC0-B2E9-A8FC1996A661}" dt="2024-07-14T05:39:29.613" v="5853" actId="2711"/>
          <ac:spMkLst>
            <pc:docMk/>
            <pc:sldMk cId="128567952" sldId="301"/>
            <ac:spMk id="11" creationId="{7EEC8F0D-4331-8F63-8C9C-B8EFE60E16B1}"/>
          </ac:spMkLst>
        </pc:spChg>
      </pc:sldChg>
      <pc:sldChg chg="ord">
        <pc:chgData name="念恩 李" userId="8b4755a99a4e10dd" providerId="LiveId" clId="{6D2342CF-3376-4AC0-B2E9-A8FC1996A661}" dt="2024-07-12T08:46:17.019" v="3094"/>
        <pc:sldMkLst>
          <pc:docMk/>
          <pc:sldMk cId="596532461" sldId="314"/>
        </pc:sldMkLst>
      </pc:sldChg>
      <pc:sldChg chg="addSp modSp mod modAnim modNotesTx">
        <pc:chgData name="念恩 李" userId="8b4755a99a4e10dd" providerId="LiveId" clId="{6D2342CF-3376-4AC0-B2E9-A8FC1996A661}" dt="2024-07-16T12:13:00.375" v="13463" actId="20577"/>
        <pc:sldMkLst>
          <pc:docMk/>
          <pc:sldMk cId="2111595741" sldId="347"/>
        </pc:sldMkLst>
        <pc:spChg chg="mod">
          <ac:chgData name="念恩 李" userId="8b4755a99a4e10dd" providerId="LiveId" clId="{6D2342CF-3376-4AC0-B2E9-A8FC1996A661}" dt="2024-07-15T13:59:28.335" v="10881" actId="1076"/>
          <ac:spMkLst>
            <pc:docMk/>
            <pc:sldMk cId="2111595741" sldId="347"/>
            <ac:spMk id="6" creationId="{2ED886D5-91DE-C0D7-AC5C-67EF6D1E5E27}"/>
          </ac:spMkLst>
        </pc:spChg>
        <pc:spChg chg="mod">
          <ac:chgData name="念恩 李" userId="8b4755a99a4e10dd" providerId="LiveId" clId="{6D2342CF-3376-4AC0-B2E9-A8FC1996A661}" dt="2024-07-15T13:59:30.562" v="10882" actId="1076"/>
          <ac:spMkLst>
            <pc:docMk/>
            <pc:sldMk cId="2111595741" sldId="347"/>
            <ac:spMk id="7" creationId="{70918234-C5E9-D505-4FC2-BF64E83FD15F}"/>
          </ac:spMkLst>
        </pc:spChg>
        <pc:spChg chg="add mod">
          <ac:chgData name="念恩 李" userId="8b4755a99a4e10dd" providerId="LiveId" clId="{6D2342CF-3376-4AC0-B2E9-A8FC1996A661}" dt="2024-07-15T14:00:18.238" v="10888" actId="1076"/>
          <ac:spMkLst>
            <pc:docMk/>
            <pc:sldMk cId="2111595741" sldId="347"/>
            <ac:spMk id="10" creationId="{F0253392-E0EB-827F-4992-AD2CE2BA1F0C}"/>
          </ac:spMkLst>
        </pc:spChg>
        <pc:grpChg chg="mod">
          <ac:chgData name="念恩 李" userId="8b4755a99a4e10dd" providerId="LiveId" clId="{6D2342CF-3376-4AC0-B2E9-A8FC1996A661}" dt="2024-07-15T14:00:21.543" v="10889" actId="1076"/>
          <ac:grpSpMkLst>
            <pc:docMk/>
            <pc:sldMk cId="2111595741" sldId="347"/>
            <ac:grpSpMk id="5" creationId="{5CCED605-4A4E-BE09-8C68-7A5250430564}"/>
          </ac:grpSpMkLst>
        </pc:grpChg>
      </pc:sldChg>
      <pc:sldChg chg="modSp mod modNotesTx">
        <pc:chgData name="念恩 李" userId="8b4755a99a4e10dd" providerId="LiveId" clId="{6D2342CF-3376-4AC0-B2E9-A8FC1996A661}" dt="2024-07-16T13:10:20.589" v="14287" actId="20577"/>
        <pc:sldMkLst>
          <pc:docMk/>
          <pc:sldMk cId="4036576249" sldId="352"/>
        </pc:sldMkLst>
        <pc:spChg chg="mod">
          <ac:chgData name="念恩 李" userId="8b4755a99a4e10dd" providerId="LiveId" clId="{6D2342CF-3376-4AC0-B2E9-A8FC1996A661}" dt="2024-07-14T09:08:30.690" v="7208" actId="1076"/>
          <ac:spMkLst>
            <pc:docMk/>
            <pc:sldMk cId="4036576249" sldId="352"/>
            <ac:spMk id="3" creationId="{FD8EA0C6-7EA9-C4B4-1EEC-56A0BE69135B}"/>
          </ac:spMkLst>
        </pc:spChg>
        <pc:spChg chg="mod">
          <ac:chgData name="念恩 李" userId="8b4755a99a4e10dd" providerId="LiveId" clId="{6D2342CF-3376-4AC0-B2E9-A8FC1996A661}" dt="2024-07-15T15:59:29.822" v="11253" actId="113"/>
          <ac:spMkLst>
            <pc:docMk/>
            <pc:sldMk cId="4036576249" sldId="352"/>
            <ac:spMk id="12" creationId="{882551BC-0418-A972-39AA-34D4747E37D0}"/>
          </ac:spMkLst>
        </pc:spChg>
        <pc:grpChg chg="mod">
          <ac:chgData name="念恩 李" userId="8b4755a99a4e10dd" providerId="LiveId" clId="{6D2342CF-3376-4AC0-B2E9-A8FC1996A661}" dt="2024-07-15T15:59:10.321" v="11250" actId="1076"/>
          <ac:grpSpMkLst>
            <pc:docMk/>
            <pc:sldMk cId="4036576249" sldId="352"/>
            <ac:grpSpMk id="10" creationId="{51B36373-12C2-53F2-764E-C2A2DAB959B4}"/>
          </ac:grpSpMkLst>
        </pc:grpChg>
        <pc:picChg chg="mod">
          <ac:chgData name="念恩 李" userId="8b4755a99a4e10dd" providerId="LiveId" clId="{6D2342CF-3376-4AC0-B2E9-A8FC1996A661}" dt="2024-07-15T15:59:17.306" v="11252" actId="1076"/>
          <ac:picMkLst>
            <pc:docMk/>
            <pc:sldMk cId="4036576249" sldId="352"/>
            <ac:picMk id="22" creationId="{C0174D30-773C-A20E-8A5F-72EB9D1077C5}"/>
          </ac:picMkLst>
        </pc:picChg>
      </pc:sldChg>
      <pc:sldChg chg="addSp delSp modSp mod modAnim modNotesTx">
        <pc:chgData name="念恩 李" userId="8b4755a99a4e10dd" providerId="LiveId" clId="{6D2342CF-3376-4AC0-B2E9-A8FC1996A661}" dt="2024-07-17T04:14:42.197" v="17692" actId="20577"/>
        <pc:sldMkLst>
          <pc:docMk/>
          <pc:sldMk cId="3313257397" sldId="370"/>
        </pc:sldMkLst>
        <pc:spChg chg="add mod ord">
          <ac:chgData name="念恩 李" userId="8b4755a99a4e10dd" providerId="LiveId" clId="{6D2342CF-3376-4AC0-B2E9-A8FC1996A661}" dt="2024-07-12T14:43:45.188" v="3833" actId="20577"/>
          <ac:spMkLst>
            <pc:docMk/>
            <pc:sldMk cId="3313257397" sldId="370"/>
            <ac:spMk id="3" creationId="{029F6884-C25A-2BEB-AF64-F2A99CCB71F3}"/>
          </ac:spMkLst>
        </pc:spChg>
        <pc:spChg chg="mod">
          <ac:chgData name="念恩 李" userId="8b4755a99a4e10dd" providerId="LiveId" clId="{6D2342CF-3376-4AC0-B2E9-A8FC1996A661}" dt="2024-07-12T14:43:45.188" v="3833" actId="20577"/>
          <ac:spMkLst>
            <pc:docMk/>
            <pc:sldMk cId="3313257397" sldId="370"/>
            <ac:spMk id="7" creationId="{0A0B77F0-9798-575C-6459-97CDA508BD76}"/>
          </ac:spMkLst>
        </pc:spChg>
        <pc:spChg chg="add del mod">
          <ac:chgData name="念恩 李" userId="8b4755a99a4e10dd" providerId="LiveId" clId="{6D2342CF-3376-4AC0-B2E9-A8FC1996A661}" dt="2024-07-12T14:43:31.582" v="3829" actId="478"/>
          <ac:spMkLst>
            <pc:docMk/>
            <pc:sldMk cId="3313257397" sldId="370"/>
            <ac:spMk id="10" creationId="{F5B83AF9-1368-45D6-E2CD-2DF9B4C77CEC}"/>
          </ac:spMkLst>
        </pc:spChg>
        <pc:spChg chg="mod">
          <ac:chgData name="念恩 李" userId="8b4755a99a4e10dd" providerId="LiveId" clId="{6D2342CF-3376-4AC0-B2E9-A8FC1996A661}" dt="2024-07-12T10:22:48.693" v="3674" actId="20577"/>
          <ac:spMkLst>
            <pc:docMk/>
            <pc:sldMk cId="3313257397" sldId="370"/>
            <ac:spMk id="12" creationId="{CDEF15D2-FB6B-AF71-6C2E-CED8EF38F5DE}"/>
          </ac:spMkLst>
        </pc:spChg>
        <pc:spChg chg="mod">
          <ac:chgData name="念恩 李" userId="8b4755a99a4e10dd" providerId="LiveId" clId="{6D2342CF-3376-4AC0-B2E9-A8FC1996A661}" dt="2024-07-15T16:00:10.530" v="11255" actId="114"/>
          <ac:spMkLst>
            <pc:docMk/>
            <pc:sldMk cId="3313257397" sldId="370"/>
            <ac:spMk id="13" creationId="{AE947125-2D5A-76FB-C0AB-FAF440BEBCB5}"/>
          </ac:spMkLst>
        </pc:spChg>
        <pc:grpChg chg="add mod">
          <ac:chgData name="念恩 李" userId="8b4755a99a4e10dd" providerId="LiveId" clId="{6D2342CF-3376-4AC0-B2E9-A8FC1996A661}" dt="2024-07-12T14:43:45.188" v="3833" actId="20577"/>
          <ac:grpSpMkLst>
            <pc:docMk/>
            <pc:sldMk cId="3313257397" sldId="370"/>
            <ac:grpSpMk id="8" creationId="{29C8245E-BBF2-2482-77AB-2DAF70D74265}"/>
          </ac:grpSpMkLst>
        </pc:grpChg>
      </pc:sldChg>
      <pc:sldChg chg="modSp mod">
        <pc:chgData name="念恩 李" userId="8b4755a99a4e10dd" providerId="LiveId" clId="{6D2342CF-3376-4AC0-B2E9-A8FC1996A661}" dt="2024-07-14T13:39:49.314" v="7403" actId="20577"/>
        <pc:sldMkLst>
          <pc:docMk/>
          <pc:sldMk cId="131650000" sldId="378"/>
        </pc:sldMkLst>
        <pc:spChg chg="mod">
          <ac:chgData name="念恩 李" userId="8b4755a99a4e10dd" providerId="LiveId" clId="{6D2342CF-3376-4AC0-B2E9-A8FC1996A661}" dt="2024-07-14T13:39:49.314" v="7403" actId="20577"/>
          <ac:spMkLst>
            <pc:docMk/>
            <pc:sldMk cId="131650000" sldId="378"/>
            <ac:spMk id="60" creationId="{7DCA0F36-EF92-59F8-A2E4-E226F92E4BCA}"/>
          </ac:spMkLst>
        </pc:spChg>
      </pc:sldChg>
      <pc:sldChg chg="del">
        <pc:chgData name="念恩 李" userId="8b4755a99a4e10dd" providerId="LiveId" clId="{6D2342CF-3376-4AC0-B2E9-A8FC1996A661}" dt="2024-07-05T06:03:04.965" v="728" actId="47"/>
        <pc:sldMkLst>
          <pc:docMk/>
          <pc:sldMk cId="2102229612" sldId="404"/>
        </pc:sldMkLst>
      </pc:sldChg>
      <pc:sldChg chg="addSp delSp modSp mod modNotesTx">
        <pc:chgData name="念恩 李" userId="8b4755a99a4e10dd" providerId="LiveId" clId="{6D2342CF-3376-4AC0-B2E9-A8FC1996A661}" dt="2024-07-12T05:03:22.508" v="2815" actId="20577"/>
        <pc:sldMkLst>
          <pc:docMk/>
          <pc:sldMk cId="1432646042" sldId="405"/>
        </pc:sldMkLst>
        <pc:spChg chg="mod">
          <ac:chgData name="念恩 李" userId="8b4755a99a4e10dd" providerId="LiveId" clId="{6D2342CF-3376-4AC0-B2E9-A8FC1996A661}" dt="2024-07-12T04:33:48.420" v="2513" actId="1076"/>
          <ac:spMkLst>
            <pc:docMk/>
            <pc:sldMk cId="1432646042" sldId="405"/>
            <ac:spMk id="4" creationId="{E34EB760-7442-28F3-FAE2-F03F4B582CD3}"/>
          </ac:spMkLst>
        </pc:spChg>
        <pc:picChg chg="add mod modCrop">
          <ac:chgData name="念恩 李" userId="8b4755a99a4e10dd" providerId="LiveId" clId="{6D2342CF-3376-4AC0-B2E9-A8FC1996A661}" dt="2024-07-12T04:37:27.309" v="2578" actId="1076"/>
          <ac:picMkLst>
            <pc:docMk/>
            <pc:sldMk cId="1432646042" sldId="405"/>
            <ac:picMk id="2" creationId="{78370DCC-8731-15FD-573C-624851196CA5}"/>
          </ac:picMkLst>
        </pc:picChg>
        <pc:picChg chg="mod">
          <ac:chgData name="念恩 李" userId="8b4755a99a4e10dd" providerId="LiveId" clId="{6D2342CF-3376-4AC0-B2E9-A8FC1996A661}" dt="2024-07-12T04:29:53.308" v="2503" actId="1076"/>
          <ac:picMkLst>
            <pc:docMk/>
            <pc:sldMk cId="1432646042" sldId="405"/>
            <ac:picMk id="3" creationId="{E8BDD595-F2BC-A05C-3097-D78B544AA91B}"/>
          </ac:picMkLst>
        </pc:picChg>
        <pc:picChg chg="add del mod">
          <ac:chgData name="念恩 李" userId="8b4755a99a4e10dd" providerId="LiveId" clId="{6D2342CF-3376-4AC0-B2E9-A8FC1996A661}" dt="2024-07-12T04:33:43.723" v="2510" actId="478"/>
          <ac:picMkLst>
            <pc:docMk/>
            <pc:sldMk cId="1432646042" sldId="405"/>
            <ac:picMk id="5" creationId="{BEB1019D-945C-44D1-ABF3-AEA47A55A910}"/>
          </ac:picMkLst>
        </pc:picChg>
        <pc:picChg chg="add mod">
          <ac:chgData name="念恩 李" userId="8b4755a99a4e10dd" providerId="LiveId" clId="{6D2342CF-3376-4AC0-B2E9-A8FC1996A661}" dt="2024-07-12T04:34:10.603" v="2520" actId="1036"/>
          <ac:picMkLst>
            <pc:docMk/>
            <pc:sldMk cId="1432646042" sldId="405"/>
            <ac:picMk id="6" creationId="{E160FEA4-A45A-72ED-60B8-0EE84798116C}"/>
          </ac:picMkLst>
        </pc:picChg>
      </pc:sldChg>
      <pc:sldChg chg="add del ord modNotesTx">
        <pc:chgData name="念恩 李" userId="8b4755a99a4e10dd" providerId="LiveId" clId="{6D2342CF-3376-4AC0-B2E9-A8FC1996A661}" dt="2024-07-17T05:10:48.308" v="17916" actId="20577"/>
        <pc:sldMkLst>
          <pc:docMk/>
          <pc:sldMk cId="4294002293" sldId="406"/>
        </pc:sldMkLst>
      </pc:sldChg>
      <pc:sldChg chg="addSp delSp modSp add del mod ord delAnim modAnim modNotesTx">
        <pc:chgData name="念恩 李" userId="8b4755a99a4e10dd" providerId="LiveId" clId="{6D2342CF-3376-4AC0-B2E9-A8FC1996A661}" dt="2024-07-16T12:53:00.537" v="13969" actId="20577"/>
        <pc:sldMkLst>
          <pc:docMk/>
          <pc:sldMk cId="1791944026" sldId="408"/>
        </pc:sldMkLst>
        <pc:spChg chg="add del mod">
          <ac:chgData name="念恩 李" userId="8b4755a99a4e10dd" providerId="LiveId" clId="{6D2342CF-3376-4AC0-B2E9-A8FC1996A661}" dt="2024-07-11T11:10:32.433" v="2432" actId="478"/>
          <ac:spMkLst>
            <pc:docMk/>
            <pc:sldMk cId="1791944026" sldId="408"/>
            <ac:spMk id="3" creationId="{2502EE24-7E10-76B6-568F-AA3A77693549}"/>
          </ac:spMkLst>
        </pc:spChg>
        <pc:spChg chg="add mod">
          <ac:chgData name="念恩 李" userId="8b4755a99a4e10dd" providerId="LiveId" clId="{6D2342CF-3376-4AC0-B2E9-A8FC1996A661}" dt="2024-07-15T15:33:47.069" v="11125" actId="1076"/>
          <ac:spMkLst>
            <pc:docMk/>
            <pc:sldMk cId="1791944026" sldId="408"/>
            <ac:spMk id="3" creationId="{C7FA6610-31AB-1D18-ED4E-5246A3AC8105}"/>
          </ac:spMkLst>
        </pc:spChg>
        <pc:spChg chg="mod">
          <ac:chgData name="念恩 李" userId="8b4755a99a4e10dd" providerId="LiveId" clId="{6D2342CF-3376-4AC0-B2E9-A8FC1996A661}" dt="2024-07-16T12:46:28.265" v="13916" actId="14100"/>
          <ac:spMkLst>
            <pc:docMk/>
            <pc:sldMk cId="1791944026" sldId="408"/>
            <ac:spMk id="5" creationId="{DA7E39F7-8A59-6B77-082C-D4A020E5115F}"/>
          </ac:spMkLst>
        </pc:spChg>
        <pc:spChg chg="add mod">
          <ac:chgData name="念恩 李" userId="8b4755a99a4e10dd" providerId="LiveId" clId="{6D2342CF-3376-4AC0-B2E9-A8FC1996A661}" dt="2024-07-12T09:48:03.791" v="3503" actId="1076"/>
          <ac:spMkLst>
            <pc:docMk/>
            <pc:sldMk cId="1791944026" sldId="408"/>
            <ac:spMk id="6" creationId="{A127C10A-05ED-7FDF-3DA8-88484B405363}"/>
          </ac:spMkLst>
        </pc:spChg>
        <pc:spChg chg="add mod">
          <ac:chgData name="念恩 李" userId="8b4755a99a4e10dd" providerId="LiveId" clId="{6D2342CF-3376-4AC0-B2E9-A8FC1996A661}" dt="2024-07-12T09:48:03.791" v="3503" actId="1076"/>
          <ac:spMkLst>
            <pc:docMk/>
            <pc:sldMk cId="1791944026" sldId="408"/>
            <ac:spMk id="7" creationId="{6FE7EAC2-5946-DD50-16A0-9C5941AC5006}"/>
          </ac:spMkLst>
        </pc:spChg>
        <pc:spChg chg="add del mod">
          <ac:chgData name="念恩 李" userId="8b4755a99a4e10dd" providerId="LiveId" clId="{6D2342CF-3376-4AC0-B2E9-A8FC1996A661}" dt="2024-07-15T15:18:31.309" v="11031" actId="478"/>
          <ac:spMkLst>
            <pc:docMk/>
            <pc:sldMk cId="1791944026" sldId="408"/>
            <ac:spMk id="7" creationId="{FD010349-FD5C-E209-9968-22AAEC98B1C4}"/>
          </ac:spMkLst>
        </pc:spChg>
        <pc:spChg chg="add del mod">
          <ac:chgData name="念恩 李" userId="8b4755a99a4e10dd" providerId="LiveId" clId="{6D2342CF-3376-4AC0-B2E9-A8FC1996A661}" dt="2024-07-15T15:18:07.569" v="11017" actId="478"/>
          <ac:spMkLst>
            <pc:docMk/>
            <pc:sldMk cId="1791944026" sldId="408"/>
            <ac:spMk id="9" creationId="{3DBB31BA-D98F-D521-C5FA-6A31176BE0B5}"/>
          </ac:spMkLst>
        </pc:spChg>
        <pc:spChg chg="add mod">
          <ac:chgData name="念恩 李" userId="8b4755a99a4e10dd" providerId="LiveId" clId="{6D2342CF-3376-4AC0-B2E9-A8FC1996A661}" dt="2024-07-15T15:37:33.393" v="11128" actId="1076"/>
          <ac:spMkLst>
            <pc:docMk/>
            <pc:sldMk cId="1791944026" sldId="408"/>
            <ac:spMk id="11" creationId="{1BBAA2FC-AEA2-CFF5-8282-CB6BB7D6A3D4}"/>
          </ac:spMkLst>
        </pc:spChg>
        <pc:spChg chg="mod">
          <ac:chgData name="念恩 李" userId="8b4755a99a4e10dd" providerId="LiveId" clId="{6D2342CF-3376-4AC0-B2E9-A8FC1996A661}" dt="2024-07-15T15:33:47.069" v="11125" actId="1076"/>
          <ac:spMkLst>
            <pc:docMk/>
            <pc:sldMk cId="1791944026" sldId="408"/>
            <ac:spMk id="12" creationId="{D10388D6-E44F-5636-3D63-18AF520AACDE}"/>
          </ac:spMkLst>
        </pc:spChg>
        <pc:spChg chg="mod">
          <ac:chgData name="念恩 李" userId="8b4755a99a4e10dd" providerId="LiveId" clId="{6D2342CF-3376-4AC0-B2E9-A8FC1996A661}" dt="2024-07-12T09:47:55.840" v="3501"/>
          <ac:spMkLst>
            <pc:docMk/>
            <pc:sldMk cId="1791944026" sldId="408"/>
            <ac:spMk id="13" creationId="{2D8007D6-86CA-16F7-BB24-BDCCC323FF2C}"/>
          </ac:spMkLst>
        </pc:spChg>
        <pc:spChg chg="mod">
          <ac:chgData name="念恩 李" userId="8b4755a99a4e10dd" providerId="LiveId" clId="{6D2342CF-3376-4AC0-B2E9-A8FC1996A661}" dt="2024-07-15T15:33:47.069" v="11125" actId="1076"/>
          <ac:spMkLst>
            <pc:docMk/>
            <pc:sldMk cId="1791944026" sldId="408"/>
            <ac:spMk id="14" creationId="{4267C498-D884-A99C-CB55-B3EDD26443DD}"/>
          </ac:spMkLst>
        </pc:spChg>
        <pc:spChg chg="mod">
          <ac:chgData name="念恩 李" userId="8b4755a99a4e10dd" providerId="LiveId" clId="{6D2342CF-3376-4AC0-B2E9-A8FC1996A661}" dt="2024-07-12T09:47:55.840" v="3501"/>
          <ac:spMkLst>
            <pc:docMk/>
            <pc:sldMk cId="1791944026" sldId="408"/>
            <ac:spMk id="15" creationId="{0763C44C-EB0C-FEA3-6A5E-190ACB3312AA}"/>
          </ac:spMkLst>
        </pc:spChg>
        <pc:spChg chg="del">
          <ac:chgData name="念恩 李" userId="8b4755a99a4e10dd" providerId="LiveId" clId="{6D2342CF-3376-4AC0-B2E9-A8FC1996A661}" dt="2024-07-12T09:42:59.493" v="3352" actId="478"/>
          <ac:spMkLst>
            <pc:docMk/>
            <pc:sldMk cId="1791944026" sldId="408"/>
            <ac:spMk id="16" creationId="{1F23ED25-0B68-A3F3-0F24-A136090E67C4}"/>
          </ac:spMkLst>
        </pc:spChg>
        <pc:spChg chg="del">
          <ac:chgData name="念恩 李" userId="8b4755a99a4e10dd" providerId="LiveId" clId="{6D2342CF-3376-4AC0-B2E9-A8FC1996A661}" dt="2024-07-12T09:43:02.714" v="3353" actId="478"/>
          <ac:spMkLst>
            <pc:docMk/>
            <pc:sldMk cId="1791944026" sldId="408"/>
            <ac:spMk id="20" creationId="{59149EDD-C97C-F5AA-D71F-1CEDEAB012EF}"/>
          </ac:spMkLst>
        </pc:spChg>
        <pc:spChg chg="mod">
          <ac:chgData name="念恩 李" userId="8b4755a99a4e10dd" providerId="LiveId" clId="{6D2342CF-3376-4AC0-B2E9-A8FC1996A661}" dt="2024-07-12T09:47:55.840" v="3501"/>
          <ac:spMkLst>
            <pc:docMk/>
            <pc:sldMk cId="1791944026" sldId="408"/>
            <ac:spMk id="23" creationId="{2CD18827-1AAB-0DEE-0075-45A0F43E6272}"/>
          </ac:spMkLst>
        </pc:spChg>
        <pc:spChg chg="mod">
          <ac:chgData name="念恩 李" userId="8b4755a99a4e10dd" providerId="LiveId" clId="{6D2342CF-3376-4AC0-B2E9-A8FC1996A661}" dt="2024-07-12T09:47:55.840" v="3501"/>
          <ac:spMkLst>
            <pc:docMk/>
            <pc:sldMk cId="1791944026" sldId="408"/>
            <ac:spMk id="24" creationId="{C40EAE22-B13B-A23B-B6F5-595006CD481C}"/>
          </ac:spMkLst>
        </pc:spChg>
        <pc:spChg chg="mod">
          <ac:chgData name="念恩 李" userId="8b4755a99a4e10dd" providerId="LiveId" clId="{6D2342CF-3376-4AC0-B2E9-A8FC1996A661}" dt="2024-07-12T09:47:55.840" v="3501"/>
          <ac:spMkLst>
            <pc:docMk/>
            <pc:sldMk cId="1791944026" sldId="408"/>
            <ac:spMk id="25" creationId="{72C9EAB4-FA96-EE4C-5FF5-11DDD62CB7B6}"/>
          </ac:spMkLst>
        </pc:spChg>
        <pc:spChg chg="mod">
          <ac:chgData name="念恩 李" userId="8b4755a99a4e10dd" providerId="LiveId" clId="{6D2342CF-3376-4AC0-B2E9-A8FC1996A661}" dt="2024-07-12T09:47:55.840" v="3501"/>
          <ac:spMkLst>
            <pc:docMk/>
            <pc:sldMk cId="1791944026" sldId="408"/>
            <ac:spMk id="26" creationId="{2D66A04C-DDEB-8639-448B-43ADA49A81D8}"/>
          </ac:spMkLst>
        </pc:spChg>
        <pc:spChg chg="mod">
          <ac:chgData name="念恩 李" userId="8b4755a99a4e10dd" providerId="LiveId" clId="{6D2342CF-3376-4AC0-B2E9-A8FC1996A661}" dt="2024-07-12T09:47:55.840" v="3501"/>
          <ac:spMkLst>
            <pc:docMk/>
            <pc:sldMk cId="1791944026" sldId="408"/>
            <ac:spMk id="28" creationId="{E663CF1A-C893-AE12-3E34-BD2FA0F36437}"/>
          </ac:spMkLst>
        </pc:spChg>
        <pc:spChg chg="mod">
          <ac:chgData name="念恩 李" userId="8b4755a99a4e10dd" providerId="LiveId" clId="{6D2342CF-3376-4AC0-B2E9-A8FC1996A661}" dt="2024-07-12T09:47:55.840" v="3501"/>
          <ac:spMkLst>
            <pc:docMk/>
            <pc:sldMk cId="1791944026" sldId="408"/>
            <ac:spMk id="29" creationId="{B595F1A9-31AA-993C-102E-C40069688540}"/>
          </ac:spMkLst>
        </pc:spChg>
        <pc:spChg chg="mod">
          <ac:chgData name="念恩 李" userId="8b4755a99a4e10dd" providerId="LiveId" clId="{6D2342CF-3376-4AC0-B2E9-A8FC1996A661}" dt="2024-07-12T09:47:55.840" v="3501"/>
          <ac:spMkLst>
            <pc:docMk/>
            <pc:sldMk cId="1791944026" sldId="408"/>
            <ac:spMk id="31" creationId="{50F9C8B0-9E23-ADDD-91FE-6DBF3D762436}"/>
          </ac:spMkLst>
        </pc:spChg>
        <pc:spChg chg="mod">
          <ac:chgData name="念恩 李" userId="8b4755a99a4e10dd" providerId="LiveId" clId="{6D2342CF-3376-4AC0-B2E9-A8FC1996A661}" dt="2024-07-12T09:47:55.840" v="3501"/>
          <ac:spMkLst>
            <pc:docMk/>
            <pc:sldMk cId="1791944026" sldId="408"/>
            <ac:spMk id="32" creationId="{BD3AFACD-BEF8-A316-FAD5-ED5F62112F30}"/>
          </ac:spMkLst>
        </pc:spChg>
        <pc:spChg chg="mod">
          <ac:chgData name="念恩 李" userId="8b4755a99a4e10dd" providerId="LiveId" clId="{6D2342CF-3376-4AC0-B2E9-A8FC1996A661}" dt="2024-07-12T09:47:55.840" v="3501"/>
          <ac:spMkLst>
            <pc:docMk/>
            <pc:sldMk cId="1791944026" sldId="408"/>
            <ac:spMk id="34" creationId="{16139A85-29E0-B17C-B2F4-EAF5E390CE0B}"/>
          </ac:spMkLst>
        </pc:spChg>
        <pc:spChg chg="mod">
          <ac:chgData name="念恩 李" userId="8b4755a99a4e10dd" providerId="LiveId" clId="{6D2342CF-3376-4AC0-B2E9-A8FC1996A661}" dt="2024-07-12T09:47:55.840" v="3501"/>
          <ac:spMkLst>
            <pc:docMk/>
            <pc:sldMk cId="1791944026" sldId="408"/>
            <ac:spMk id="35" creationId="{24A47ED1-28FF-14DF-AB92-24F98B919362}"/>
          </ac:spMkLst>
        </pc:spChg>
        <pc:spChg chg="mod">
          <ac:chgData name="念恩 李" userId="8b4755a99a4e10dd" providerId="LiveId" clId="{6D2342CF-3376-4AC0-B2E9-A8FC1996A661}" dt="2024-07-12T09:47:55.840" v="3501"/>
          <ac:spMkLst>
            <pc:docMk/>
            <pc:sldMk cId="1791944026" sldId="408"/>
            <ac:spMk id="36" creationId="{8AA3EBA0-44A5-DA9B-088A-57FB946C67CF}"/>
          </ac:spMkLst>
        </pc:spChg>
        <pc:spChg chg="mod">
          <ac:chgData name="念恩 李" userId="8b4755a99a4e10dd" providerId="LiveId" clId="{6D2342CF-3376-4AC0-B2E9-A8FC1996A661}" dt="2024-07-12T09:47:55.840" v="3501"/>
          <ac:spMkLst>
            <pc:docMk/>
            <pc:sldMk cId="1791944026" sldId="408"/>
            <ac:spMk id="39" creationId="{26415B70-58EB-744E-1309-EE3F123B3140}"/>
          </ac:spMkLst>
        </pc:spChg>
        <pc:spChg chg="add mod">
          <ac:chgData name="念恩 李" userId="8b4755a99a4e10dd" providerId="LiveId" clId="{6D2342CF-3376-4AC0-B2E9-A8FC1996A661}" dt="2024-07-12T09:48:03.791" v="3503" actId="1076"/>
          <ac:spMkLst>
            <pc:docMk/>
            <pc:sldMk cId="1791944026" sldId="408"/>
            <ac:spMk id="40" creationId="{BE60B418-3077-D3F7-CCB0-66B1E68AA757}"/>
          </ac:spMkLst>
        </pc:spChg>
        <pc:spChg chg="add mod">
          <ac:chgData name="念恩 李" userId="8b4755a99a4e10dd" providerId="LiveId" clId="{6D2342CF-3376-4AC0-B2E9-A8FC1996A661}" dt="2024-07-12T09:48:03.791" v="3503" actId="1076"/>
          <ac:spMkLst>
            <pc:docMk/>
            <pc:sldMk cId="1791944026" sldId="408"/>
            <ac:spMk id="41" creationId="{8D473FCE-CB97-2383-F0C3-7A97445E05CA}"/>
          </ac:spMkLst>
        </pc:spChg>
        <pc:spChg chg="add mod">
          <ac:chgData name="念恩 李" userId="8b4755a99a4e10dd" providerId="LiveId" clId="{6D2342CF-3376-4AC0-B2E9-A8FC1996A661}" dt="2024-07-15T15:21:24.466" v="11066" actId="1076"/>
          <ac:spMkLst>
            <pc:docMk/>
            <pc:sldMk cId="1791944026" sldId="408"/>
            <ac:spMk id="47" creationId="{47A76A8B-B380-CE50-ABCA-1851ED594C78}"/>
          </ac:spMkLst>
        </pc:spChg>
        <pc:grpChg chg="add mod">
          <ac:chgData name="念恩 李" userId="8b4755a99a4e10dd" providerId="LiveId" clId="{6D2342CF-3376-4AC0-B2E9-A8FC1996A661}" dt="2024-07-12T09:48:03.791" v="3503" actId="1076"/>
          <ac:grpSpMkLst>
            <pc:docMk/>
            <pc:sldMk cId="1791944026" sldId="408"/>
            <ac:grpSpMk id="11" creationId="{CDDB21B4-21DF-270E-082A-06CB86BAB8D8}"/>
          </ac:grpSpMkLst>
        </pc:grpChg>
        <pc:grpChg chg="add mod">
          <ac:chgData name="念恩 李" userId="8b4755a99a4e10dd" providerId="LiveId" clId="{6D2342CF-3376-4AC0-B2E9-A8FC1996A661}" dt="2024-07-12T09:48:03.791" v="3503" actId="1076"/>
          <ac:grpSpMkLst>
            <pc:docMk/>
            <pc:sldMk cId="1791944026" sldId="408"/>
            <ac:grpSpMk id="17" creationId="{326BCE87-6540-FD8A-CE70-56F133E08EAE}"/>
          </ac:grpSpMkLst>
        </pc:grpChg>
        <pc:grpChg chg="mod">
          <ac:chgData name="念恩 李" userId="8b4755a99a4e10dd" providerId="LiveId" clId="{6D2342CF-3376-4AC0-B2E9-A8FC1996A661}" dt="2024-07-12T09:47:55.840" v="3501"/>
          <ac:grpSpMkLst>
            <pc:docMk/>
            <pc:sldMk cId="1791944026" sldId="408"/>
            <ac:grpSpMk id="18" creationId="{919805EE-AD4F-F324-867D-E245DFD67B13}"/>
          </ac:grpSpMkLst>
        </pc:grpChg>
        <pc:grpChg chg="mod">
          <ac:chgData name="念恩 李" userId="8b4755a99a4e10dd" providerId="LiveId" clId="{6D2342CF-3376-4AC0-B2E9-A8FC1996A661}" dt="2024-07-12T09:47:55.840" v="3501"/>
          <ac:grpSpMkLst>
            <pc:docMk/>
            <pc:sldMk cId="1791944026" sldId="408"/>
            <ac:grpSpMk id="19" creationId="{F06B4D6D-5B2A-1F04-96CB-23D6A59F52DA}"/>
          </ac:grpSpMkLst>
        </pc:grpChg>
        <pc:grpChg chg="mod">
          <ac:chgData name="念恩 李" userId="8b4755a99a4e10dd" providerId="LiveId" clId="{6D2342CF-3376-4AC0-B2E9-A8FC1996A661}" dt="2024-07-12T09:47:55.840" v="3501"/>
          <ac:grpSpMkLst>
            <pc:docMk/>
            <pc:sldMk cId="1791944026" sldId="408"/>
            <ac:grpSpMk id="21" creationId="{53011904-157C-655E-87BF-929BF9C6BBE3}"/>
          </ac:grpSpMkLst>
        </pc:grpChg>
        <pc:grpChg chg="mod">
          <ac:chgData name="念恩 李" userId="8b4755a99a4e10dd" providerId="LiveId" clId="{6D2342CF-3376-4AC0-B2E9-A8FC1996A661}" dt="2024-07-12T09:47:55.840" v="3501"/>
          <ac:grpSpMkLst>
            <pc:docMk/>
            <pc:sldMk cId="1791944026" sldId="408"/>
            <ac:grpSpMk id="22" creationId="{468296D3-B918-B52A-BAEC-56A048B675F5}"/>
          </ac:grpSpMkLst>
        </pc:grpChg>
        <pc:grpChg chg="mod">
          <ac:chgData name="念恩 李" userId="8b4755a99a4e10dd" providerId="LiveId" clId="{6D2342CF-3376-4AC0-B2E9-A8FC1996A661}" dt="2024-07-12T09:47:55.840" v="3501"/>
          <ac:grpSpMkLst>
            <pc:docMk/>
            <pc:sldMk cId="1791944026" sldId="408"/>
            <ac:grpSpMk id="37" creationId="{4BDFF9B2-3297-2DAA-6524-A914222BFB97}"/>
          </ac:grpSpMkLst>
        </pc:grpChg>
        <pc:picChg chg="add mod">
          <ac:chgData name="念恩 李" userId="8b4755a99a4e10dd" providerId="LiveId" clId="{6D2342CF-3376-4AC0-B2E9-A8FC1996A661}" dt="2024-07-12T09:48:03.791" v="3503" actId="1076"/>
          <ac:picMkLst>
            <pc:docMk/>
            <pc:sldMk cId="1791944026" sldId="408"/>
            <ac:picMk id="8" creationId="{87AE30B9-7B79-1C66-50CF-7F9E890C673D}"/>
          </ac:picMkLst>
        </pc:picChg>
        <pc:picChg chg="add mod">
          <ac:chgData name="念恩 李" userId="8b4755a99a4e10dd" providerId="LiveId" clId="{6D2342CF-3376-4AC0-B2E9-A8FC1996A661}" dt="2024-07-12T09:48:03.791" v="3503" actId="1076"/>
          <ac:picMkLst>
            <pc:docMk/>
            <pc:sldMk cId="1791944026" sldId="408"/>
            <ac:picMk id="9" creationId="{76AB7D54-22E4-A6C7-ABDD-8E20772E1A42}"/>
          </ac:picMkLst>
        </pc:picChg>
        <pc:picChg chg="mod">
          <ac:chgData name="念恩 李" userId="8b4755a99a4e10dd" providerId="LiveId" clId="{6D2342CF-3376-4AC0-B2E9-A8FC1996A661}" dt="2024-07-12T09:47:55.840" v="3501"/>
          <ac:picMkLst>
            <pc:docMk/>
            <pc:sldMk cId="1791944026" sldId="408"/>
            <ac:picMk id="27" creationId="{6179E508-EC9A-7947-467D-AB8D0947E26A}"/>
          </ac:picMkLst>
        </pc:picChg>
        <pc:picChg chg="mod">
          <ac:chgData name="念恩 李" userId="8b4755a99a4e10dd" providerId="LiveId" clId="{6D2342CF-3376-4AC0-B2E9-A8FC1996A661}" dt="2024-07-12T09:47:55.840" v="3501"/>
          <ac:picMkLst>
            <pc:docMk/>
            <pc:sldMk cId="1791944026" sldId="408"/>
            <ac:picMk id="30" creationId="{09EDA413-0A4B-86EF-A8D2-224F8A0E7F44}"/>
          </ac:picMkLst>
        </pc:picChg>
        <pc:picChg chg="mod">
          <ac:chgData name="念恩 李" userId="8b4755a99a4e10dd" providerId="LiveId" clId="{6D2342CF-3376-4AC0-B2E9-A8FC1996A661}" dt="2024-07-12T09:47:55.840" v="3501"/>
          <ac:picMkLst>
            <pc:docMk/>
            <pc:sldMk cId="1791944026" sldId="408"/>
            <ac:picMk id="33" creationId="{DF7662D0-CBD2-85FE-11C6-9AFA004FAD12}"/>
          </ac:picMkLst>
        </pc:picChg>
        <pc:picChg chg="mod">
          <ac:chgData name="念恩 李" userId="8b4755a99a4e10dd" providerId="LiveId" clId="{6D2342CF-3376-4AC0-B2E9-A8FC1996A661}" dt="2024-07-12T09:47:55.840" v="3501"/>
          <ac:picMkLst>
            <pc:docMk/>
            <pc:sldMk cId="1791944026" sldId="408"/>
            <ac:picMk id="38" creationId="{2F506730-4CA7-1828-8B91-BB4DDACF9C73}"/>
          </ac:picMkLst>
        </pc:picChg>
        <pc:picChg chg="add mod">
          <ac:chgData name="念恩 李" userId="8b4755a99a4e10dd" providerId="LiveId" clId="{6D2342CF-3376-4AC0-B2E9-A8FC1996A661}" dt="2024-07-12T09:48:03.791" v="3503" actId="1076"/>
          <ac:picMkLst>
            <pc:docMk/>
            <pc:sldMk cId="1791944026" sldId="408"/>
            <ac:picMk id="42" creationId="{FA4FAD5A-8539-DB3B-74CA-4AFF3A7F30DC}"/>
          </ac:picMkLst>
        </pc:picChg>
        <pc:picChg chg="add del mod">
          <ac:chgData name="念恩 李" userId="8b4755a99a4e10dd" providerId="LiveId" clId="{6D2342CF-3376-4AC0-B2E9-A8FC1996A661}" dt="2024-07-12T09:48:49.301" v="3509" actId="478"/>
          <ac:picMkLst>
            <pc:docMk/>
            <pc:sldMk cId="1791944026" sldId="408"/>
            <ac:picMk id="44" creationId="{51A00BD0-9E45-98CE-DE03-C08FC166B394}"/>
          </ac:picMkLst>
        </pc:picChg>
        <pc:picChg chg="add mod">
          <ac:chgData name="念恩 李" userId="8b4755a99a4e10dd" providerId="LiveId" clId="{6D2342CF-3376-4AC0-B2E9-A8FC1996A661}" dt="2024-07-15T15:19:16.142" v="11051" actId="1076"/>
          <ac:picMkLst>
            <pc:docMk/>
            <pc:sldMk cId="1791944026" sldId="408"/>
            <ac:picMk id="46" creationId="{5271FB9F-337B-426F-82CA-B9B21B25DC71}"/>
          </ac:picMkLst>
        </pc:picChg>
      </pc:sldChg>
      <pc:sldChg chg="addSp delSp modSp add del mod delAnim modAnim">
        <pc:chgData name="念恩 李" userId="8b4755a99a4e10dd" providerId="LiveId" clId="{6D2342CF-3376-4AC0-B2E9-A8FC1996A661}" dt="2024-07-15T16:00:52.944" v="11263" actId="1076"/>
        <pc:sldMkLst>
          <pc:docMk/>
          <pc:sldMk cId="1576669079" sldId="409"/>
        </pc:sldMkLst>
        <pc:spChg chg="add mod">
          <ac:chgData name="念恩 李" userId="8b4755a99a4e10dd" providerId="LiveId" clId="{6D2342CF-3376-4AC0-B2E9-A8FC1996A661}" dt="2024-07-15T16:00:52.944" v="11263" actId="1076"/>
          <ac:spMkLst>
            <pc:docMk/>
            <pc:sldMk cId="1576669079" sldId="409"/>
            <ac:spMk id="2" creationId="{DD721B1A-F6AA-0F73-E985-4B66FB0EF955}"/>
          </ac:spMkLst>
        </pc:spChg>
        <pc:spChg chg="topLvl">
          <ac:chgData name="念恩 李" userId="8b4755a99a4e10dd" providerId="LiveId" clId="{6D2342CF-3376-4AC0-B2E9-A8FC1996A661}" dt="2024-07-12T14:50:12.802" v="3844" actId="478"/>
          <ac:spMkLst>
            <pc:docMk/>
            <pc:sldMk cId="1576669079" sldId="409"/>
            <ac:spMk id="5" creationId="{89611F94-8FAE-C38D-4EF8-E239F72537E1}"/>
          </ac:spMkLst>
        </pc:spChg>
        <pc:spChg chg="add del mod">
          <ac:chgData name="念恩 李" userId="8b4755a99a4e10dd" providerId="LiveId" clId="{6D2342CF-3376-4AC0-B2E9-A8FC1996A661}" dt="2024-07-12T14:50:53.380" v="3849" actId="478"/>
          <ac:spMkLst>
            <pc:docMk/>
            <pc:sldMk cId="1576669079" sldId="409"/>
            <ac:spMk id="7" creationId="{6AF0671E-0D5D-A2C2-E6CC-AED89355154F}"/>
          </ac:spMkLst>
        </pc:spChg>
        <pc:spChg chg="add mod">
          <ac:chgData name="念恩 李" userId="8b4755a99a4e10dd" providerId="LiveId" clId="{6D2342CF-3376-4AC0-B2E9-A8FC1996A661}" dt="2024-07-09T23:04:26.616" v="2142"/>
          <ac:spMkLst>
            <pc:docMk/>
            <pc:sldMk cId="1576669079" sldId="409"/>
            <ac:spMk id="8" creationId="{C1193F5C-7B00-3939-863C-6E2E3440FF58}"/>
          </ac:spMkLst>
        </pc:spChg>
        <pc:spChg chg="mod">
          <ac:chgData name="念恩 李" userId="8b4755a99a4e10dd" providerId="LiveId" clId="{6D2342CF-3376-4AC0-B2E9-A8FC1996A661}" dt="2024-07-12T14:50:13.826" v="3845"/>
          <ac:spMkLst>
            <pc:docMk/>
            <pc:sldMk cId="1576669079" sldId="409"/>
            <ac:spMk id="13" creationId="{142D0FF6-2599-2A72-2419-0E66A45E7893}"/>
          </ac:spMkLst>
        </pc:spChg>
        <pc:spChg chg="mod">
          <ac:chgData name="念恩 李" userId="8b4755a99a4e10dd" providerId="LiveId" clId="{6D2342CF-3376-4AC0-B2E9-A8FC1996A661}" dt="2024-07-12T14:50:13.826" v="3845"/>
          <ac:spMkLst>
            <pc:docMk/>
            <pc:sldMk cId="1576669079" sldId="409"/>
            <ac:spMk id="15" creationId="{6C319A31-9BAC-8BDE-B3A0-4B011765C3EE}"/>
          </ac:spMkLst>
        </pc:spChg>
        <pc:spChg chg="mod">
          <ac:chgData name="念恩 李" userId="8b4755a99a4e10dd" providerId="LiveId" clId="{6D2342CF-3376-4AC0-B2E9-A8FC1996A661}" dt="2024-07-12T14:50:13.826" v="3845"/>
          <ac:spMkLst>
            <pc:docMk/>
            <pc:sldMk cId="1576669079" sldId="409"/>
            <ac:spMk id="16" creationId="{E844694D-7D54-F09A-BE79-60A6920210C7}"/>
          </ac:spMkLst>
        </pc:spChg>
        <pc:spChg chg="mod">
          <ac:chgData name="念恩 李" userId="8b4755a99a4e10dd" providerId="LiveId" clId="{6D2342CF-3376-4AC0-B2E9-A8FC1996A661}" dt="2024-07-13T08:24:11.965" v="4576" actId="14100"/>
          <ac:spMkLst>
            <pc:docMk/>
            <pc:sldMk cId="1576669079" sldId="409"/>
            <ac:spMk id="17" creationId="{697ACA45-CBF5-E32A-34F7-641144B5572F}"/>
          </ac:spMkLst>
        </pc:spChg>
        <pc:spChg chg="mod">
          <ac:chgData name="念恩 李" userId="8b4755a99a4e10dd" providerId="LiveId" clId="{6D2342CF-3376-4AC0-B2E9-A8FC1996A661}" dt="2024-07-12T14:50:13.826" v="3845"/>
          <ac:spMkLst>
            <pc:docMk/>
            <pc:sldMk cId="1576669079" sldId="409"/>
            <ac:spMk id="18" creationId="{2714C644-EB53-5F46-F55D-D4F5080E2BF1}"/>
          </ac:spMkLst>
        </pc:spChg>
        <pc:spChg chg="del">
          <ac:chgData name="念恩 李" userId="8b4755a99a4e10dd" providerId="LiveId" clId="{6D2342CF-3376-4AC0-B2E9-A8FC1996A661}" dt="2024-07-15T16:00:29.828" v="11256" actId="478"/>
          <ac:spMkLst>
            <pc:docMk/>
            <pc:sldMk cId="1576669079" sldId="409"/>
            <ac:spMk id="26" creationId="{60F5CFA3-AF1D-D91B-791F-4709945BBB5D}"/>
          </ac:spMkLst>
        </pc:spChg>
        <pc:grpChg chg="del">
          <ac:chgData name="念恩 李" userId="8b4755a99a4e10dd" providerId="LiveId" clId="{6D2342CF-3376-4AC0-B2E9-A8FC1996A661}" dt="2024-07-12T14:50:12.802" v="3844" actId="478"/>
          <ac:grpSpMkLst>
            <pc:docMk/>
            <pc:sldMk cId="1576669079" sldId="409"/>
            <ac:grpSpMk id="6" creationId="{8103B3E0-5864-5DC1-6514-31E84152D431}"/>
          </ac:grpSpMkLst>
        </pc:grpChg>
        <pc:grpChg chg="add mod">
          <ac:chgData name="念恩 李" userId="8b4755a99a4e10dd" providerId="LiveId" clId="{6D2342CF-3376-4AC0-B2E9-A8FC1996A661}" dt="2024-07-12T14:50:27.578" v="3847" actId="1076"/>
          <ac:grpSpMkLst>
            <pc:docMk/>
            <pc:sldMk cId="1576669079" sldId="409"/>
            <ac:grpSpMk id="9" creationId="{1970A78F-6E69-E0D5-EEFA-0EF64161E19A}"/>
          </ac:grpSpMkLst>
        </pc:grpChg>
        <pc:picChg chg="del topLvl">
          <ac:chgData name="念恩 李" userId="8b4755a99a4e10dd" providerId="LiveId" clId="{6D2342CF-3376-4AC0-B2E9-A8FC1996A661}" dt="2024-07-12T14:50:12.802" v="3844" actId="478"/>
          <ac:picMkLst>
            <pc:docMk/>
            <pc:sldMk cId="1576669079" sldId="409"/>
            <ac:picMk id="2" creationId="{2AA2D53E-8367-2DFC-3638-69ABA5A6FA77}"/>
          </ac:picMkLst>
        </pc:picChg>
        <pc:picChg chg="mod">
          <ac:chgData name="念恩 李" userId="8b4755a99a4e10dd" providerId="LiveId" clId="{6D2342CF-3376-4AC0-B2E9-A8FC1996A661}" dt="2024-07-12T14:50:13.826" v="3845"/>
          <ac:picMkLst>
            <pc:docMk/>
            <pc:sldMk cId="1576669079" sldId="409"/>
            <ac:picMk id="10" creationId="{CAAF99C4-BABC-C111-6DF0-D8EB24CC7F49}"/>
          </ac:picMkLst>
        </pc:picChg>
        <pc:picChg chg="mod">
          <ac:chgData name="念恩 李" userId="8b4755a99a4e10dd" providerId="LiveId" clId="{6D2342CF-3376-4AC0-B2E9-A8FC1996A661}" dt="2024-07-12T14:50:13.826" v="3845"/>
          <ac:picMkLst>
            <pc:docMk/>
            <pc:sldMk cId="1576669079" sldId="409"/>
            <ac:picMk id="12" creationId="{0F417180-7FA0-C68B-FB46-9D96601F83C3}"/>
          </ac:picMkLst>
        </pc:picChg>
      </pc:sldChg>
      <pc:sldChg chg="addSp modSp mod modAnim modNotesTx">
        <pc:chgData name="念恩 李" userId="8b4755a99a4e10dd" providerId="LiveId" clId="{6D2342CF-3376-4AC0-B2E9-A8FC1996A661}" dt="2024-07-16T12:20:20.766" v="13542" actId="20577"/>
        <pc:sldMkLst>
          <pc:docMk/>
          <pc:sldMk cId="2342135520" sldId="417"/>
        </pc:sldMkLst>
        <pc:spChg chg="mod">
          <ac:chgData name="念恩 李" userId="8b4755a99a4e10dd" providerId="LiveId" clId="{6D2342CF-3376-4AC0-B2E9-A8FC1996A661}" dt="2024-07-15T14:10:27.302" v="10933" actId="114"/>
          <ac:spMkLst>
            <pc:docMk/>
            <pc:sldMk cId="2342135520" sldId="417"/>
            <ac:spMk id="3" creationId="{317C83F3-3C7F-5804-DD49-C1A55580269D}"/>
          </ac:spMkLst>
        </pc:spChg>
        <pc:spChg chg="mod">
          <ac:chgData name="念恩 李" userId="8b4755a99a4e10dd" providerId="LiveId" clId="{6D2342CF-3376-4AC0-B2E9-A8FC1996A661}" dt="2024-07-15T14:08:54.947" v="10921" actId="20577"/>
          <ac:spMkLst>
            <pc:docMk/>
            <pc:sldMk cId="2342135520" sldId="417"/>
            <ac:spMk id="4" creationId="{3CE986F3-01F9-E046-E67D-896D2DE7182A}"/>
          </ac:spMkLst>
        </pc:spChg>
        <pc:spChg chg="mod">
          <ac:chgData name="念恩 李" userId="8b4755a99a4e10dd" providerId="LiveId" clId="{6D2342CF-3376-4AC0-B2E9-A8FC1996A661}" dt="2024-07-15T15:22:08.516" v="11069" actId="14100"/>
          <ac:spMkLst>
            <pc:docMk/>
            <pc:sldMk cId="2342135520" sldId="417"/>
            <ac:spMk id="5" creationId="{A2453C89-9F51-73E0-FB90-7F543F4E4244}"/>
          </ac:spMkLst>
        </pc:spChg>
        <pc:spChg chg="mod">
          <ac:chgData name="念恩 李" userId="8b4755a99a4e10dd" providerId="LiveId" clId="{6D2342CF-3376-4AC0-B2E9-A8FC1996A661}" dt="2024-07-15T14:09:41.699" v="10923" actId="1076"/>
          <ac:spMkLst>
            <pc:docMk/>
            <pc:sldMk cId="2342135520" sldId="417"/>
            <ac:spMk id="6" creationId="{B71E3F8F-04A2-FC04-D810-590F67432952}"/>
          </ac:spMkLst>
        </pc:spChg>
        <pc:spChg chg="add mod">
          <ac:chgData name="念恩 李" userId="8b4755a99a4e10dd" providerId="LiveId" clId="{6D2342CF-3376-4AC0-B2E9-A8FC1996A661}" dt="2024-07-15T14:08:24.029" v="10917" actId="1076"/>
          <ac:spMkLst>
            <pc:docMk/>
            <pc:sldMk cId="2342135520" sldId="417"/>
            <ac:spMk id="9" creationId="{0F7D3493-763C-B68B-8C23-6ED5CBDFAD5E}"/>
          </ac:spMkLst>
        </pc:spChg>
        <pc:spChg chg="add mod">
          <ac:chgData name="念恩 李" userId="8b4755a99a4e10dd" providerId="LiveId" clId="{6D2342CF-3376-4AC0-B2E9-A8FC1996A661}" dt="2024-07-15T15:21:44.335" v="11067" actId="114"/>
          <ac:spMkLst>
            <pc:docMk/>
            <pc:sldMk cId="2342135520" sldId="417"/>
            <ac:spMk id="14" creationId="{00D9BA8D-F135-A458-9ABA-4C5DB68B0CEF}"/>
          </ac:spMkLst>
        </pc:spChg>
      </pc:sldChg>
      <pc:sldChg chg="modSp del mod">
        <pc:chgData name="念恩 李" userId="8b4755a99a4e10dd" providerId="LiveId" clId="{6D2342CF-3376-4AC0-B2E9-A8FC1996A661}" dt="2024-07-05T06:01:26.059" v="726" actId="47"/>
        <pc:sldMkLst>
          <pc:docMk/>
          <pc:sldMk cId="1344197027" sldId="420"/>
        </pc:sldMkLst>
        <pc:spChg chg="mod">
          <ac:chgData name="念恩 李" userId="8b4755a99a4e10dd" providerId="LiveId" clId="{6D2342CF-3376-4AC0-B2E9-A8FC1996A661}" dt="2024-06-11T05:42:08.482" v="482" actId="14100"/>
          <ac:spMkLst>
            <pc:docMk/>
            <pc:sldMk cId="1344197027" sldId="420"/>
            <ac:spMk id="5" creationId="{80250D1C-D678-DEEA-C5C7-2314C489D6F5}"/>
          </ac:spMkLst>
        </pc:spChg>
        <pc:spChg chg="mod">
          <ac:chgData name="念恩 李" userId="8b4755a99a4e10dd" providerId="LiveId" clId="{6D2342CF-3376-4AC0-B2E9-A8FC1996A661}" dt="2024-06-11T05:42:03.109" v="480" actId="1076"/>
          <ac:spMkLst>
            <pc:docMk/>
            <pc:sldMk cId="1344197027" sldId="420"/>
            <ac:spMk id="12" creationId="{A033BD6C-1750-9E88-A151-D45DA46DD2F0}"/>
          </ac:spMkLst>
        </pc:spChg>
        <pc:graphicFrameChg chg="mod">
          <ac:chgData name="念恩 李" userId="8b4755a99a4e10dd" providerId="LiveId" clId="{6D2342CF-3376-4AC0-B2E9-A8FC1996A661}" dt="2024-06-11T05:42:13.401" v="484" actId="1076"/>
          <ac:graphicFrameMkLst>
            <pc:docMk/>
            <pc:sldMk cId="1344197027" sldId="420"/>
            <ac:graphicFrameMk id="4" creationId="{6334E456-2544-FBD8-B5C6-9D2924E6818B}"/>
          </ac:graphicFrameMkLst>
        </pc:graphicFrameChg>
        <pc:picChg chg="mod">
          <ac:chgData name="念恩 李" userId="8b4755a99a4e10dd" providerId="LiveId" clId="{6D2342CF-3376-4AC0-B2E9-A8FC1996A661}" dt="2024-06-11T05:42:14.802" v="485" actId="1076"/>
          <ac:picMkLst>
            <pc:docMk/>
            <pc:sldMk cId="1344197027" sldId="420"/>
            <ac:picMk id="6" creationId="{AF82EEAE-DAC7-A66E-FAB5-98DB41CB2780}"/>
          </ac:picMkLst>
        </pc:picChg>
      </pc:sldChg>
      <pc:sldChg chg="modSp del mod modNotesTx">
        <pc:chgData name="念恩 李" userId="8b4755a99a4e10dd" providerId="LiveId" clId="{6D2342CF-3376-4AC0-B2E9-A8FC1996A661}" dt="2024-07-05T06:01:17.940" v="725" actId="47"/>
        <pc:sldMkLst>
          <pc:docMk/>
          <pc:sldMk cId="538085441" sldId="421"/>
        </pc:sldMkLst>
        <pc:spChg chg="mod">
          <ac:chgData name="念恩 李" userId="8b4755a99a4e10dd" providerId="LiveId" clId="{6D2342CF-3376-4AC0-B2E9-A8FC1996A661}" dt="2024-06-11T05:41:52.564" v="479" actId="1076"/>
          <ac:spMkLst>
            <pc:docMk/>
            <pc:sldMk cId="538085441" sldId="421"/>
            <ac:spMk id="27" creationId="{0A548E4F-2204-1077-6091-4A967A3F5D9B}"/>
          </ac:spMkLst>
        </pc:spChg>
      </pc:sldChg>
      <pc:sldChg chg="addSp delSp modSp mod">
        <pc:chgData name="念恩 李" userId="8b4755a99a4e10dd" providerId="LiveId" clId="{6D2342CF-3376-4AC0-B2E9-A8FC1996A661}" dt="2024-07-14T09:00:14.706" v="7158" actId="14100"/>
        <pc:sldMkLst>
          <pc:docMk/>
          <pc:sldMk cId="143377751" sldId="424"/>
        </pc:sldMkLst>
        <pc:spChg chg="add mod">
          <ac:chgData name="念恩 李" userId="8b4755a99a4e10dd" providerId="LiveId" clId="{6D2342CF-3376-4AC0-B2E9-A8FC1996A661}" dt="2024-07-14T08:59:57.639" v="7150"/>
          <ac:spMkLst>
            <pc:docMk/>
            <pc:sldMk cId="143377751" sldId="424"/>
            <ac:spMk id="2" creationId="{16E4272E-83F5-D038-2872-590D1722AD0B}"/>
          </ac:spMkLst>
        </pc:spChg>
        <pc:spChg chg="add mod">
          <ac:chgData name="念恩 李" userId="8b4755a99a4e10dd" providerId="LiveId" clId="{6D2342CF-3376-4AC0-B2E9-A8FC1996A661}" dt="2024-07-14T08:59:57.639" v="7150"/>
          <ac:spMkLst>
            <pc:docMk/>
            <pc:sldMk cId="143377751" sldId="424"/>
            <ac:spMk id="4" creationId="{4260F1A3-67F8-5B9C-BAFE-85B503C1E36E}"/>
          </ac:spMkLst>
        </pc:spChg>
        <pc:spChg chg="mod">
          <ac:chgData name="念恩 李" userId="8b4755a99a4e10dd" providerId="LiveId" clId="{6D2342CF-3376-4AC0-B2E9-A8FC1996A661}" dt="2024-07-14T09:00:07.930" v="7154" actId="20577"/>
          <ac:spMkLst>
            <pc:docMk/>
            <pc:sldMk cId="143377751" sldId="424"/>
            <ac:spMk id="45" creationId="{45E47117-1802-1EEB-51BB-5A3FB6FB7407}"/>
          </ac:spMkLst>
        </pc:spChg>
        <pc:spChg chg="del">
          <ac:chgData name="念恩 李" userId="8b4755a99a4e10dd" providerId="LiveId" clId="{6D2342CF-3376-4AC0-B2E9-A8FC1996A661}" dt="2024-07-14T08:59:55.118" v="7148" actId="478"/>
          <ac:spMkLst>
            <pc:docMk/>
            <pc:sldMk cId="143377751" sldId="424"/>
            <ac:spMk id="47" creationId="{B3912A22-5D06-F1B2-583A-E45FF16FF7ED}"/>
          </ac:spMkLst>
        </pc:spChg>
        <pc:spChg chg="mod">
          <ac:chgData name="念恩 李" userId="8b4755a99a4e10dd" providerId="LiveId" clId="{6D2342CF-3376-4AC0-B2E9-A8FC1996A661}" dt="2024-07-12T14:51:06.862" v="3854" actId="20577"/>
          <ac:spMkLst>
            <pc:docMk/>
            <pc:sldMk cId="143377751" sldId="424"/>
            <ac:spMk id="53" creationId="{996EAA2C-C908-9037-BC77-8217CA2E5EC9}"/>
          </ac:spMkLst>
        </pc:spChg>
        <pc:spChg chg="mod">
          <ac:chgData name="念恩 李" userId="8b4755a99a4e10dd" providerId="LiveId" clId="{6D2342CF-3376-4AC0-B2E9-A8FC1996A661}" dt="2024-07-14T09:00:11.967" v="7157" actId="20577"/>
          <ac:spMkLst>
            <pc:docMk/>
            <pc:sldMk cId="143377751" sldId="424"/>
            <ac:spMk id="54" creationId="{33DB5DF6-DCBF-D8AE-BC81-F76354576A06}"/>
          </ac:spMkLst>
        </pc:spChg>
        <pc:spChg chg="del">
          <ac:chgData name="念恩 李" userId="8b4755a99a4e10dd" providerId="LiveId" clId="{6D2342CF-3376-4AC0-B2E9-A8FC1996A661}" dt="2024-07-14T08:59:56.393" v="7149" actId="478"/>
          <ac:spMkLst>
            <pc:docMk/>
            <pc:sldMk cId="143377751" sldId="424"/>
            <ac:spMk id="58" creationId="{9BB5CC77-B3D7-7E0D-7D19-28B13C4E734A}"/>
          </ac:spMkLst>
        </pc:spChg>
        <pc:spChg chg="mod ord">
          <ac:chgData name="念恩 李" userId="8b4755a99a4e10dd" providerId="LiveId" clId="{6D2342CF-3376-4AC0-B2E9-A8FC1996A661}" dt="2024-07-14T09:00:14.706" v="7158" actId="14100"/>
          <ac:spMkLst>
            <pc:docMk/>
            <pc:sldMk cId="143377751" sldId="424"/>
            <ac:spMk id="59" creationId="{BAC19998-9508-974C-FA74-5ED764B010CE}"/>
          </ac:spMkLst>
        </pc:spChg>
      </pc:sldChg>
      <pc:sldChg chg="addSp delSp modSp mod modNotesTx">
        <pc:chgData name="念恩 李" userId="8b4755a99a4e10dd" providerId="LiveId" clId="{6D2342CF-3376-4AC0-B2E9-A8FC1996A661}" dt="2024-07-16T13:27:26.273" v="14510" actId="20577"/>
        <pc:sldMkLst>
          <pc:docMk/>
          <pc:sldMk cId="3194189263" sldId="426"/>
        </pc:sldMkLst>
        <pc:spChg chg="add mod">
          <ac:chgData name="念恩 李" userId="8b4755a99a4e10dd" providerId="LiveId" clId="{6D2342CF-3376-4AC0-B2E9-A8FC1996A661}" dt="2024-07-14T08:59:28.589" v="7138"/>
          <ac:spMkLst>
            <pc:docMk/>
            <pc:sldMk cId="3194189263" sldId="426"/>
            <ac:spMk id="2" creationId="{C68191D9-56A0-4196-3E43-EC890F1FADFA}"/>
          </ac:spMkLst>
        </pc:spChg>
        <pc:spChg chg="mod">
          <ac:chgData name="念恩 李" userId="8b4755a99a4e10dd" providerId="LiveId" clId="{6D2342CF-3376-4AC0-B2E9-A8FC1996A661}" dt="2024-07-14T09:00:30.345" v="7164" actId="20577"/>
          <ac:spMkLst>
            <pc:docMk/>
            <pc:sldMk cId="3194189263" sldId="426"/>
            <ac:spMk id="3" creationId="{EA5DAA37-D168-F010-715E-617D1BDC3779}"/>
          </ac:spMkLst>
        </pc:spChg>
        <pc:spChg chg="add mod">
          <ac:chgData name="念恩 李" userId="8b4755a99a4e10dd" providerId="LiveId" clId="{6D2342CF-3376-4AC0-B2E9-A8FC1996A661}" dt="2024-07-14T08:59:28.589" v="7138"/>
          <ac:spMkLst>
            <pc:docMk/>
            <pc:sldMk cId="3194189263" sldId="426"/>
            <ac:spMk id="4" creationId="{DF2B2789-7613-6BF2-E672-8FB0B64572E9}"/>
          </ac:spMkLst>
        </pc:spChg>
        <pc:spChg chg="mod">
          <ac:chgData name="念恩 李" userId="8b4755a99a4e10dd" providerId="LiveId" clId="{6D2342CF-3376-4AC0-B2E9-A8FC1996A661}" dt="2024-06-11T06:58:54.036" v="514" actId="20577"/>
          <ac:spMkLst>
            <pc:docMk/>
            <pc:sldMk cId="3194189263" sldId="426"/>
            <ac:spMk id="7" creationId="{B30041DA-F3B1-25A8-B7C0-235C99CE2FC5}"/>
          </ac:spMkLst>
        </pc:spChg>
        <pc:spChg chg="del">
          <ac:chgData name="念恩 李" userId="8b4755a99a4e10dd" providerId="LiveId" clId="{6D2342CF-3376-4AC0-B2E9-A8FC1996A661}" dt="2024-07-14T08:59:26.387" v="7136" actId="478"/>
          <ac:spMkLst>
            <pc:docMk/>
            <pc:sldMk cId="3194189263" sldId="426"/>
            <ac:spMk id="31" creationId="{C3A1CB84-EFC4-DE44-86D6-C20AAF04B05D}"/>
          </ac:spMkLst>
        </pc:spChg>
        <pc:spChg chg="mod">
          <ac:chgData name="念恩 李" userId="8b4755a99a4e10dd" providerId="LiveId" clId="{6D2342CF-3376-4AC0-B2E9-A8FC1996A661}" dt="2024-07-12T14:52:42.135" v="3868"/>
          <ac:spMkLst>
            <pc:docMk/>
            <pc:sldMk cId="3194189263" sldId="426"/>
            <ac:spMk id="42" creationId="{AC4DB891-9155-530F-E166-D55E75527DA5}"/>
          </ac:spMkLst>
        </pc:spChg>
        <pc:spChg chg="mod">
          <ac:chgData name="念恩 李" userId="8b4755a99a4e10dd" providerId="LiveId" clId="{6D2342CF-3376-4AC0-B2E9-A8FC1996A661}" dt="2024-07-14T09:00:34.278" v="7166" actId="20577"/>
          <ac:spMkLst>
            <pc:docMk/>
            <pc:sldMk cId="3194189263" sldId="426"/>
            <ac:spMk id="43" creationId="{666AD105-D256-98CB-BDBD-1537A085812F}"/>
          </ac:spMkLst>
        </pc:spChg>
        <pc:spChg chg="del">
          <ac:chgData name="念恩 李" userId="8b4755a99a4e10dd" providerId="LiveId" clId="{6D2342CF-3376-4AC0-B2E9-A8FC1996A661}" dt="2024-07-14T08:59:27.930" v="7137" actId="478"/>
          <ac:spMkLst>
            <pc:docMk/>
            <pc:sldMk cId="3194189263" sldId="426"/>
            <ac:spMk id="47" creationId="{8EDA2353-6C9E-E9E1-615A-EDA86F23CB5A}"/>
          </ac:spMkLst>
        </pc:spChg>
        <pc:spChg chg="mod ord">
          <ac:chgData name="念恩 李" userId="8b4755a99a4e10dd" providerId="LiveId" clId="{6D2342CF-3376-4AC0-B2E9-A8FC1996A661}" dt="2024-07-14T09:00:36.696" v="7167" actId="14100"/>
          <ac:spMkLst>
            <pc:docMk/>
            <pc:sldMk cId="3194189263" sldId="426"/>
            <ac:spMk id="48" creationId="{0043C354-2E65-ABB7-87D5-FBBF07C63340}"/>
          </ac:spMkLst>
        </pc:spChg>
      </pc:sldChg>
      <pc:sldChg chg="del">
        <pc:chgData name="念恩 李" userId="8b4755a99a4e10dd" providerId="LiveId" clId="{6D2342CF-3376-4AC0-B2E9-A8FC1996A661}" dt="2024-07-05T03:20:10.661" v="659" actId="47"/>
        <pc:sldMkLst>
          <pc:docMk/>
          <pc:sldMk cId="2666041169" sldId="444"/>
        </pc:sldMkLst>
      </pc:sldChg>
      <pc:sldChg chg="ord">
        <pc:chgData name="念恩 李" userId="8b4755a99a4e10dd" providerId="LiveId" clId="{6D2342CF-3376-4AC0-B2E9-A8FC1996A661}" dt="2024-07-13T08:25:32.489" v="4578"/>
        <pc:sldMkLst>
          <pc:docMk/>
          <pc:sldMk cId="3922050986" sldId="452"/>
        </pc:sldMkLst>
      </pc:sldChg>
      <pc:sldChg chg="modSp mod modNotesTx">
        <pc:chgData name="念恩 李" userId="8b4755a99a4e10dd" providerId="LiveId" clId="{6D2342CF-3376-4AC0-B2E9-A8FC1996A661}" dt="2024-07-15T14:07:00.677" v="10912" actId="1076"/>
        <pc:sldMkLst>
          <pc:docMk/>
          <pc:sldMk cId="1104293036" sldId="469"/>
        </pc:sldMkLst>
        <pc:spChg chg="mod">
          <ac:chgData name="念恩 李" userId="8b4755a99a4e10dd" providerId="LiveId" clId="{6D2342CF-3376-4AC0-B2E9-A8FC1996A661}" dt="2024-07-15T14:07:00.677" v="10912" actId="1076"/>
          <ac:spMkLst>
            <pc:docMk/>
            <pc:sldMk cId="1104293036" sldId="469"/>
            <ac:spMk id="3" creationId="{D5C60858-9B6B-A48E-6ED5-56151E6DFEDF}"/>
          </ac:spMkLst>
        </pc:spChg>
        <pc:spChg chg="mod">
          <ac:chgData name="念恩 李" userId="8b4755a99a4e10dd" providerId="LiveId" clId="{6D2342CF-3376-4AC0-B2E9-A8FC1996A661}" dt="2024-07-15T14:00:59.344" v="10906" actId="1037"/>
          <ac:spMkLst>
            <pc:docMk/>
            <pc:sldMk cId="1104293036" sldId="469"/>
            <ac:spMk id="17" creationId="{0FE7E05C-9445-044D-9E3A-2C9D181015FF}"/>
          </ac:spMkLst>
        </pc:spChg>
        <pc:spChg chg="mod">
          <ac:chgData name="念恩 李" userId="8b4755a99a4e10dd" providerId="LiveId" clId="{6D2342CF-3376-4AC0-B2E9-A8FC1996A661}" dt="2024-07-15T14:00:59.344" v="10906" actId="1037"/>
          <ac:spMkLst>
            <pc:docMk/>
            <pc:sldMk cId="1104293036" sldId="469"/>
            <ac:spMk id="21" creationId="{FA45A2D1-348F-5AD4-DEE2-9BEA8BD16764}"/>
          </ac:spMkLst>
        </pc:spChg>
        <pc:spChg chg="mod">
          <ac:chgData name="念恩 李" userId="8b4755a99a4e10dd" providerId="LiveId" clId="{6D2342CF-3376-4AC0-B2E9-A8FC1996A661}" dt="2024-07-15T14:00:59.344" v="10906" actId="1037"/>
          <ac:spMkLst>
            <pc:docMk/>
            <pc:sldMk cId="1104293036" sldId="469"/>
            <ac:spMk id="25" creationId="{22437655-92A1-C526-91B6-C59E02BA9AE5}"/>
          </ac:spMkLst>
        </pc:spChg>
        <pc:spChg chg="mod">
          <ac:chgData name="念恩 李" userId="8b4755a99a4e10dd" providerId="LiveId" clId="{6D2342CF-3376-4AC0-B2E9-A8FC1996A661}" dt="2024-07-15T14:00:59.344" v="10906" actId="1037"/>
          <ac:spMkLst>
            <pc:docMk/>
            <pc:sldMk cId="1104293036" sldId="469"/>
            <ac:spMk id="35" creationId="{F1107607-A818-2365-D4E3-9495BF0FC185}"/>
          </ac:spMkLst>
        </pc:spChg>
        <pc:spChg chg="mod">
          <ac:chgData name="念恩 李" userId="8b4755a99a4e10dd" providerId="LiveId" clId="{6D2342CF-3376-4AC0-B2E9-A8FC1996A661}" dt="2024-07-15T14:00:59.344" v="10906" actId="1037"/>
          <ac:spMkLst>
            <pc:docMk/>
            <pc:sldMk cId="1104293036" sldId="469"/>
            <ac:spMk id="41" creationId="{AF9CFB3F-021F-F12F-1354-16BFF9C09704}"/>
          </ac:spMkLst>
        </pc:spChg>
      </pc:sldChg>
      <pc:sldChg chg="modSp del mod ord">
        <pc:chgData name="念恩 李" userId="8b4755a99a4e10dd" providerId="LiveId" clId="{6D2342CF-3376-4AC0-B2E9-A8FC1996A661}" dt="2024-07-12T09:58:03.674" v="3640" actId="47"/>
        <pc:sldMkLst>
          <pc:docMk/>
          <pc:sldMk cId="2409574548" sldId="470"/>
        </pc:sldMkLst>
        <pc:spChg chg="mod">
          <ac:chgData name="念恩 李" userId="8b4755a99a4e10dd" providerId="LiveId" clId="{6D2342CF-3376-4AC0-B2E9-A8FC1996A661}" dt="2024-07-12T09:48:08.903" v="3505" actId="1076"/>
          <ac:spMkLst>
            <pc:docMk/>
            <pc:sldMk cId="2409574548" sldId="470"/>
            <ac:spMk id="3" creationId="{170A5B4C-AD98-C45E-D999-8A5EE40C3462}"/>
          </ac:spMkLst>
        </pc:spChg>
        <pc:spChg chg="mod">
          <ac:chgData name="念恩 李" userId="8b4755a99a4e10dd" providerId="LiveId" clId="{6D2342CF-3376-4AC0-B2E9-A8FC1996A661}" dt="2024-07-12T09:49:02.980" v="3511" actId="1076"/>
          <ac:spMkLst>
            <pc:docMk/>
            <pc:sldMk cId="2409574548" sldId="470"/>
            <ac:spMk id="6" creationId="{57983486-CF5E-72CA-C29E-8BDD9834107E}"/>
          </ac:spMkLst>
        </pc:spChg>
      </pc:sldChg>
      <pc:sldChg chg="modSp mod modNotesTx">
        <pc:chgData name="念恩 李" userId="8b4755a99a4e10dd" providerId="LiveId" clId="{6D2342CF-3376-4AC0-B2E9-A8FC1996A661}" dt="2024-07-16T12:19:28.668" v="13535" actId="20577"/>
        <pc:sldMkLst>
          <pc:docMk/>
          <pc:sldMk cId="292231112" sldId="478"/>
        </pc:sldMkLst>
        <pc:spChg chg="mod">
          <ac:chgData name="念恩 李" userId="8b4755a99a4e10dd" providerId="LiveId" clId="{6D2342CF-3376-4AC0-B2E9-A8FC1996A661}" dt="2024-07-15T14:06:54.877" v="10911" actId="1076"/>
          <ac:spMkLst>
            <pc:docMk/>
            <pc:sldMk cId="292231112" sldId="478"/>
            <ac:spMk id="2" creationId="{37EDEEBA-C157-7F16-DD61-F8DD9A47B532}"/>
          </ac:spMkLst>
        </pc:spChg>
        <pc:spChg chg="mod">
          <ac:chgData name="念恩 李" userId="8b4755a99a4e10dd" providerId="LiveId" clId="{6D2342CF-3376-4AC0-B2E9-A8FC1996A661}" dt="2024-07-15T14:06:47.685" v="10909" actId="1076"/>
          <ac:spMkLst>
            <pc:docMk/>
            <pc:sldMk cId="292231112" sldId="478"/>
            <ac:spMk id="20" creationId="{68686786-C6D1-7649-6E85-7C349F0AF917}"/>
          </ac:spMkLst>
        </pc:spChg>
      </pc:sldChg>
      <pc:sldChg chg="addSp delSp modSp mod delAnim modAnim modNotesTx">
        <pc:chgData name="念恩 李" userId="8b4755a99a4e10dd" providerId="LiveId" clId="{6D2342CF-3376-4AC0-B2E9-A8FC1996A661}" dt="2024-07-16T14:22:46.122" v="15121" actId="20577"/>
        <pc:sldMkLst>
          <pc:docMk/>
          <pc:sldMk cId="1513882968" sldId="490"/>
        </pc:sldMkLst>
        <pc:spChg chg="mod">
          <ac:chgData name="念恩 李" userId="8b4755a99a4e10dd" providerId="LiveId" clId="{6D2342CF-3376-4AC0-B2E9-A8FC1996A661}" dt="2024-07-05T09:50:20.282" v="1201"/>
          <ac:spMkLst>
            <pc:docMk/>
            <pc:sldMk cId="1513882968" sldId="490"/>
            <ac:spMk id="8" creationId="{7FE9D462-2DDD-A5F1-00C4-4938400BFF56}"/>
          </ac:spMkLst>
        </pc:spChg>
        <pc:spChg chg="mod">
          <ac:chgData name="念恩 李" userId="8b4755a99a4e10dd" providerId="LiveId" clId="{6D2342CF-3376-4AC0-B2E9-A8FC1996A661}" dt="2024-07-08T01:39:08.425" v="1220" actId="20577"/>
          <ac:spMkLst>
            <pc:docMk/>
            <pc:sldMk cId="1513882968" sldId="490"/>
            <ac:spMk id="9" creationId="{897030E6-B29E-D3FF-2C61-0445DB0DD3BD}"/>
          </ac:spMkLst>
        </pc:spChg>
        <pc:spChg chg="mod">
          <ac:chgData name="念恩 李" userId="8b4755a99a4e10dd" providerId="LiveId" clId="{6D2342CF-3376-4AC0-B2E9-A8FC1996A661}" dt="2024-07-05T09:50:32.534" v="1205" actId="1076"/>
          <ac:spMkLst>
            <pc:docMk/>
            <pc:sldMk cId="1513882968" sldId="490"/>
            <ac:spMk id="10" creationId="{8D17103D-19DA-68A6-4830-545F456CE6D5}"/>
          </ac:spMkLst>
        </pc:spChg>
        <pc:spChg chg="mod">
          <ac:chgData name="念恩 李" userId="8b4755a99a4e10dd" providerId="LiveId" clId="{6D2342CF-3376-4AC0-B2E9-A8FC1996A661}" dt="2024-07-05T09:50:36.201" v="1206" actId="1076"/>
          <ac:spMkLst>
            <pc:docMk/>
            <pc:sldMk cId="1513882968" sldId="490"/>
            <ac:spMk id="11" creationId="{D0611B6F-7C5A-7607-4678-8C217D2324EF}"/>
          </ac:spMkLst>
        </pc:spChg>
        <pc:spChg chg="del mod">
          <ac:chgData name="念恩 李" userId="8b4755a99a4e10dd" providerId="LiveId" clId="{6D2342CF-3376-4AC0-B2E9-A8FC1996A661}" dt="2024-07-13T10:39:43.370" v="4984" actId="478"/>
          <ac:spMkLst>
            <pc:docMk/>
            <pc:sldMk cId="1513882968" sldId="490"/>
            <ac:spMk id="13" creationId="{8D7D9B3C-3EFF-8FE6-30E3-01B573D6163E}"/>
          </ac:spMkLst>
        </pc:spChg>
        <pc:spChg chg="mod">
          <ac:chgData name="念恩 李" userId="8b4755a99a4e10dd" providerId="LiveId" clId="{6D2342CF-3376-4AC0-B2E9-A8FC1996A661}" dt="2024-07-13T08:50:56.953" v="4952" actId="20577"/>
          <ac:spMkLst>
            <pc:docMk/>
            <pc:sldMk cId="1513882968" sldId="490"/>
            <ac:spMk id="14" creationId="{8495C39D-F8AB-3471-7907-01F024166A62}"/>
          </ac:spMkLst>
        </pc:spChg>
        <pc:spChg chg="mod">
          <ac:chgData name="念恩 李" userId="8b4755a99a4e10dd" providerId="LiveId" clId="{6D2342CF-3376-4AC0-B2E9-A8FC1996A661}" dt="2024-07-13T08:50:56.953" v="4952" actId="20577"/>
          <ac:spMkLst>
            <pc:docMk/>
            <pc:sldMk cId="1513882968" sldId="490"/>
            <ac:spMk id="15" creationId="{4BC9012F-C480-3168-C24D-72A7346C90EB}"/>
          </ac:spMkLst>
        </pc:spChg>
        <pc:spChg chg="add mod">
          <ac:chgData name="念恩 李" userId="8b4755a99a4e10dd" providerId="LiveId" clId="{6D2342CF-3376-4AC0-B2E9-A8FC1996A661}" dt="2024-07-13T16:19:25.512" v="5184" actId="20577"/>
          <ac:spMkLst>
            <pc:docMk/>
            <pc:sldMk cId="1513882968" sldId="490"/>
            <ac:spMk id="16" creationId="{86BE1293-0EF6-4B34-EF6A-B3DF3A3259A6}"/>
          </ac:spMkLst>
        </pc:spChg>
        <pc:spChg chg="add mod">
          <ac:chgData name="念恩 李" userId="8b4755a99a4e10dd" providerId="LiveId" clId="{6D2342CF-3376-4AC0-B2E9-A8FC1996A661}" dt="2024-07-13T10:40:54.872" v="5012" actId="20577"/>
          <ac:spMkLst>
            <pc:docMk/>
            <pc:sldMk cId="1513882968" sldId="490"/>
            <ac:spMk id="17" creationId="{930C977A-3F81-B0AF-5CC2-991C07F14827}"/>
          </ac:spMkLst>
        </pc:spChg>
        <pc:spChg chg="mod">
          <ac:chgData name="念恩 李" userId="8b4755a99a4e10dd" providerId="LiveId" clId="{6D2342CF-3376-4AC0-B2E9-A8FC1996A661}" dt="2024-07-05T07:31:22.229" v="918" actId="1076"/>
          <ac:spMkLst>
            <pc:docMk/>
            <pc:sldMk cId="1513882968" sldId="490"/>
            <ac:spMk id="29" creationId="{99A9172F-22CC-4E1F-2C4D-8613187BC190}"/>
          </ac:spMkLst>
        </pc:spChg>
        <pc:spChg chg="mod">
          <ac:chgData name="念恩 李" userId="8b4755a99a4e10dd" providerId="LiveId" clId="{6D2342CF-3376-4AC0-B2E9-A8FC1996A661}" dt="2024-07-05T07:32:16.716" v="940" actId="1076"/>
          <ac:spMkLst>
            <pc:docMk/>
            <pc:sldMk cId="1513882968" sldId="490"/>
            <ac:spMk id="42" creationId="{61B3FF70-6B50-E80B-2C1C-0DF8704DE36F}"/>
          </ac:spMkLst>
        </pc:spChg>
        <pc:spChg chg="mod">
          <ac:chgData name="念恩 李" userId="8b4755a99a4e10dd" providerId="LiveId" clId="{6D2342CF-3376-4AC0-B2E9-A8FC1996A661}" dt="2024-07-05T07:32:02.446" v="937" actId="1076"/>
          <ac:spMkLst>
            <pc:docMk/>
            <pc:sldMk cId="1513882968" sldId="490"/>
            <ac:spMk id="43" creationId="{683B5460-6853-5D7A-2B00-9A13DBBC0A90}"/>
          </ac:spMkLst>
        </pc:spChg>
        <pc:spChg chg="mod">
          <ac:chgData name="念恩 李" userId="8b4755a99a4e10dd" providerId="LiveId" clId="{6D2342CF-3376-4AC0-B2E9-A8FC1996A661}" dt="2024-07-13T16:16:04.569" v="5137" actId="1036"/>
          <ac:spMkLst>
            <pc:docMk/>
            <pc:sldMk cId="1513882968" sldId="490"/>
            <ac:spMk id="46" creationId="{095D139F-C7AD-5056-5E94-DC74FB154545}"/>
          </ac:spMkLst>
        </pc:spChg>
        <pc:spChg chg="mod">
          <ac:chgData name="念恩 李" userId="8b4755a99a4e10dd" providerId="LiveId" clId="{6D2342CF-3376-4AC0-B2E9-A8FC1996A661}" dt="2024-07-13T16:15:48.737" v="5135" actId="1035"/>
          <ac:spMkLst>
            <pc:docMk/>
            <pc:sldMk cId="1513882968" sldId="490"/>
            <ac:spMk id="47" creationId="{AFDD4B8A-050A-B79D-5167-C36D3D624C2F}"/>
          </ac:spMkLst>
        </pc:spChg>
        <pc:grpChg chg="add del mod">
          <ac:chgData name="念恩 李" userId="8b4755a99a4e10dd" providerId="LiveId" clId="{6D2342CF-3376-4AC0-B2E9-A8FC1996A661}" dt="2024-07-13T10:39:41.947" v="4983" actId="478"/>
          <ac:grpSpMkLst>
            <pc:docMk/>
            <pc:sldMk cId="1513882968" sldId="490"/>
            <ac:grpSpMk id="7" creationId="{F3C4DBCA-BA4C-4A7A-E8DC-BD93E35264BC}"/>
          </ac:grpSpMkLst>
        </pc:grpChg>
        <pc:grpChg chg="add del mod">
          <ac:chgData name="念恩 李" userId="8b4755a99a4e10dd" providerId="LiveId" clId="{6D2342CF-3376-4AC0-B2E9-A8FC1996A661}" dt="2024-07-13T10:39:45.110" v="4985" actId="478"/>
          <ac:grpSpMkLst>
            <pc:docMk/>
            <pc:sldMk cId="1513882968" sldId="490"/>
            <ac:grpSpMk id="12" creationId="{E16F4552-BE4A-2A9F-87B1-C00C6EE395B9}"/>
          </ac:grpSpMkLst>
        </pc:grpChg>
        <pc:grpChg chg="del">
          <ac:chgData name="念恩 李" userId="8b4755a99a4e10dd" providerId="LiveId" clId="{6D2342CF-3376-4AC0-B2E9-A8FC1996A661}" dt="2024-07-05T07:30:28.593" v="904" actId="478"/>
          <ac:grpSpMkLst>
            <pc:docMk/>
            <pc:sldMk cId="1513882968" sldId="490"/>
            <ac:grpSpMk id="40" creationId="{8387F57A-D014-4200-6CC7-8CE78303B768}"/>
          </ac:grpSpMkLst>
        </pc:grpChg>
        <pc:grpChg chg="add del mod ord">
          <ac:chgData name="念恩 李" userId="8b4755a99a4e10dd" providerId="LiveId" clId="{6D2342CF-3376-4AC0-B2E9-A8FC1996A661}" dt="2024-07-05T09:50:05.721" v="1199" actId="166"/>
          <ac:grpSpMkLst>
            <pc:docMk/>
            <pc:sldMk cId="1513882968" sldId="490"/>
            <ac:grpSpMk id="44" creationId="{897A99E2-A26B-6D75-C2DA-24ECCCDA2DCF}"/>
          </ac:grpSpMkLst>
        </pc:grpChg>
        <pc:picChg chg="add mod">
          <ac:chgData name="念恩 李" userId="8b4755a99a4e10dd" providerId="LiveId" clId="{6D2342CF-3376-4AC0-B2E9-A8FC1996A661}" dt="2024-07-05T09:49:48.479" v="1195" actId="1076"/>
          <ac:picMkLst>
            <pc:docMk/>
            <pc:sldMk cId="1513882968" sldId="490"/>
            <ac:picMk id="3" creationId="{48CD0DEB-FA67-1C79-C222-1065B139DFF5}"/>
          </ac:picMkLst>
        </pc:picChg>
        <pc:picChg chg="add mod">
          <ac:chgData name="念恩 李" userId="8b4755a99a4e10dd" providerId="LiveId" clId="{6D2342CF-3376-4AC0-B2E9-A8FC1996A661}" dt="2024-07-05T09:50:17.470" v="1200" actId="14100"/>
          <ac:picMkLst>
            <pc:docMk/>
            <pc:sldMk cId="1513882968" sldId="490"/>
            <ac:picMk id="4" creationId="{A63853F4-0117-D6A4-2D26-C7BB2E38EFC3}"/>
          </ac:picMkLst>
        </pc:picChg>
        <pc:picChg chg="add mod">
          <ac:chgData name="念恩 李" userId="8b4755a99a4e10dd" providerId="LiveId" clId="{6D2342CF-3376-4AC0-B2E9-A8FC1996A661}" dt="2024-07-05T09:49:58.104" v="1197" actId="1076"/>
          <ac:picMkLst>
            <pc:docMk/>
            <pc:sldMk cId="1513882968" sldId="490"/>
            <ac:picMk id="6" creationId="{F2F2F013-6854-B0E3-BE3A-42D7C83C0548}"/>
          </ac:picMkLst>
        </pc:picChg>
        <pc:picChg chg="del">
          <ac:chgData name="念恩 李" userId="8b4755a99a4e10dd" providerId="LiveId" clId="{6D2342CF-3376-4AC0-B2E9-A8FC1996A661}" dt="2024-07-05T07:30:20.197" v="902" actId="478"/>
          <ac:picMkLst>
            <pc:docMk/>
            <pc:sldMk cId="1513882968" sldId="490"/>
            <ac:picMk id="35" creationId="{A23A54E0-7449-FEDE-732F-B18040F0E66F}"/>
          </ac:picMkLst>
        </pc:picChg>
        <pc:picChg chg="del">
          <ac:chgData name="念恩 李" userId="8b4755a99a4e10dd" providerId="LiveId" clId="{6D2342CF-3376-4AC0-B2E9-A8FC1996A661}" dt="2024-07-05T07:30:26.669" v="903" actId="478"/>
          <ac:picMkLst>
            <pc:docMk/>
            <pc:sldMk cId="1513882968" sldId="490"/>
            <ac:picMk id="36" creationId="{BA091300-E627-FD60-089A-52F629B646D3}"/>
          </ac:picMkLst>
        </pc:picChg>
        <pc:picChg chg="del">
          <ac:chgData name="念恩 李" userId="8b4755a99a4e10dd" providerId="LiveId" clId="{6D2342CF-3376-4AC0-B2E9-A8FC1996A661}" dt="2024-07-05T07:30:28.593" v="904" actId="478"/>
          <ac:picMkLst>
            <pc:docMk/>
            <pc:sldMk cId="1513882968" sldId="490"/>
            <ac:picMk id="37" creationId="{C6A756AF-334B-190D-B568-8B27FBAB2B8C}"/>
          </ac:picMkLst>
        </pc:picChg>
        <pc:picChg chg="del">
          <ac:chgData name="念恩 李" userId="8b4755a99a4e10dd" providerId="LiveId" clId="{6D2342CF-3376-4AC0-B2E9-A8FC1996A661}" dt="2024-07-05T07:30:30.164" v="905" actId="478"/>
          <ac:picMkLst>
            <pc:docMk/>
            <pc:sldMk cId="1513882968" sldId="490"/>
            <ac:picMk id="38" creationId="{E407D634-6F71-7ACB-07C2-475F06B211FA}"/>
          </ac:picMkLst>
        </pc:picChg>
      </pc:sldChg>
      <pc:sldChg chg="modSp mod">
        <pc:chgData name="念恩 李" userId="8b4755a99a4e10dd" providerId="LiveId" clId="{6D2342CF-3376-4AC0-B2E9-A8FC1996A661}" dt="2024-07-09T22:56:06.494" v="2035" actId="20577"/>
        <pc:sldMkLst>
          <pc:docMk/>
          <pc:sldMk cId="292378224" sldId="494"/>
        </pc:sldMkLst>
        <pc:spChg chg="mod">
          <ac:chgData name="念恩 李" userId="8b4755a99a4e10dd" providerId="LiveId" clId="{6D2342CF-3376-4AC0-B2E9-A8FC1996A661}" dt="2024-07-08T07:58:37.595" v="1955" actId="20577"/>
          <ac:spMkLst>
            <pc:docMk/>
            <pc:sldMk cId="292378224" sldId="494"/>
            <ac:spMk id="7" creationId="{4B10D4B2-2E8D-1680-C01D-649C83E50248}"/>
          </ac:spMkLst>
        </pc:spChg>
        <pc:graphicFrameChg chg="modGraphic">
          <ac:chgData name="念恩 李" userId="8b4755a99a4e10dd" providerId="LiveId" clId="{6D2342CF-3376-4AC0-B2E9-A8FC1996A661}" dt="2024-07-09T22:56:06.494" v="2035" actId="20577"/>
          <ac:graphicFrameMkLst>
            <pc:docMk/>
            <pc:sldMk cId="292378224" sldId="494"/>
            <ac:graphicFrameMk id="3" creationId="{405EC997-B64E-EC84-870D-1F1915C794A1}"/>
          </ac:graphicFrameMkLst>
        </pc:graphicFrameChg>
      </pc:sldChg>
      <pc:sldChg chg="delSp modSp mod">
        <pc:chgData name="念恩 李" userId="8b4755a99a4e10dd" providerId="LiveId" clId="{6D2342CF-3376-4AC0-B2E9-A8FC1996A661}" dt="2024-07-14T13:46:07.626" v="7449" actId="20577"/>
        <pc:sldMkLst>
          <pc:docMk/>
          <pc:sldMk cId="202078513" sldId="495"/>
        </pc:sldMkLst>
        <pc:spChg chg="mod">
          <ac:chgData name="念恩 李" userId="8b4755a99a4e10dd" providerId="LiveId" clId="{6D2342CF-3376-4AC0-B2E9-A8FC1996A661}" dt="2024-07-14T13:46:07.626" v="7449" actId="20577"/>
          <ac:spMkLst>
            <pc:docMk/>
            <pc:sldMk cId="202078513" sldId="495"/>
            <ac:spMk id="6" creationId="{0BB50595-C1BE-A3F7-C416-F51BA994B1A1}"/>
          </ac:spMkLst>
        </pc:spChg>
        <pc:grpChg chg="mod">
          <ac:chgData name="念恩 李" userId="8b4755a99a4e10dd" providerId="LiveId" clId="{6D2342CF-3376-4AC0-B2E9-A8FC1996A661}" dt="2024-07-14T13:45:53.722" v="7431" actId="1076"/>
          <ac:grpSpMkLst>
            <pc:docMk/>
            <pc:sldMk cId="202078513" sldId="495"/>
            <ac:grpSpMk id="5" creationId="{D703FDD9-9E97-71F7-6280-5A0225456731}"/>
          </ac:grpSpMkLst>
        </pc:grpChg>
        <pc:picChg chg="del mod">
          <ac:chgData name="念恩 李" userId="8b4755a99a4e10dd" providerId="LiveId" clId="{6D2342CF-3376-4AC0-B2E9-A8FC1996A661}" dt="2024-07-14T13:45:49.618" v="7430" actId="478"/>
          <ac:picMkLst>
            <pc:docMk/>
            <pc:sldMk cId="202078513" sldId="495"/>
            <ac:picMk id="9" creationId="{2FE96C04-E0C5-6479-3EFC-51E12E31E9D4}"/>
          </ac:picMkLst>
        </pc:picChg>
      </pc:sldChg>
      <pc:sldChg chg="delSp add del mod">
        <pc:chgData name="念恩 李" userId="8b4755a99a4e10dd" providerId="LiveId" clId="{6D2342CF-3376-4AC0-B2E9-A8FC1996A661}" dt="2024-07-08T01:41:22.053" v="1233" actId="47"/>
        <pc:sldMkLst>
          <pc:docMk/>
          <pc:sldMk cId="2628430609" sldId="499"/>
        </pc:sldMkLst>
        <pc:spChg chg="del">
          <ac:chgData name="念恩 李" userId="8b4755a99a4e10dd" providerId="LiveId" clId="{6D2342CF-3376-4AC0-B2E9-A8FC1996A661}" dt="2024-07-05T09:48:32.844" v="1191" actId="478"/>
          <ac:spMkLst>
            <pc:docMk/>
            <pc:sldMk cId="2628430609" sldId="499"/>
            <ac:spMk id="29" creationId="{589B0653-E546-E8DB-FD49-87319FFFEBD5}"/>
          </ac:spMkLst>
        </pc:spChg>
      </pc:sldChg>
      <pc:sldChg chg="del">
        <pc:chgData name="念恩 李" userId="8b4755a99a4e10dd" providerId="LiveId" clId="{6D2342CF-3376-4AC0-B2E9-A8FC1996A661}" dt="2024-07-13T08:26:09.349" v="4579" actId="47"/>
        <pc:sldMkLst>
          <pc:docMk/>
          <pc:sldMk cId="3761709083" sldId="506"/>
        </pc:sldMkLst>
      </pc:sldChg>
      <pc:sldChg chg="addSp delSp modSp mod modNotesTx">
        <pc:chgData name="念恩 李" userId="8b4755a99a4e10dd" providerId="LiveId" clId="{6D2342CF-3376-4AC0-B2E9-A8FC1996A661}" dt="2024-07-16T14:34:40.158" v="15310" actId="20577"/>
        <pc:sldMkLst>
          <pc:docMk/>
          <pc:sldMk cId="3090611988" sldId="526"/>
        </pc:sldMkLst>
        <pc:spChg chg="mod">
          <ac:chgData name="念恩 李" userId="8b4755a99a4e10dd" providerId="LiveId" clId="{6D2342CF-3376-4AC0-B2E9-A8FC1996A661}" dt="2024-07-14T05:42:33.173" v="5856" actId="20577"/>
          <ac:spMkLst>
            <pc:docMk/>
            <pc:sldMk cId="3090611988" sldId="526"/>
            <ac:spMk id="10" creationId="{C74CF06B-073A-11FE-4CA7-E24884980563}"/>
          </ac:spMkLst>
        </pc:spChg>
        <pc:spChg chg="mod">
          <ac:chgData name="念恩 李" userId="8b4755a99a4e10dd" providerId="LiveId" clId="{6D2342CF-3376-4AC0-B2E9-A8FC1996A661}" dt="2024-06-13T07:11:32.641" v="590" actId="1076"/>
          <ac:spMkLst>
            <pc:docMk/>
            <pc:sldMk cId="3090611988" sldId="526"/>
            <ac:spMk id="14" creationId="{2140F664-0CFB-A2AA-331E-63F47D5A3CD6}"/>
          </ac:spMkLst>
        </pc:spChg>
        <pc:picChg chg="add del mod ord modCrop">
          <ac:chgData name="念恩 李" userId="8b4755a99a4e10dd" providerId="LiveId" clId="{6D2342CF-3376-4AC0-B2E9-A8FC1996A661}" dt="2024-06-13T07:10:56.338" v="578" actId="478"/>
          <ac:picMkLst>
            <pc:docMk/>
            <pc:sldMk cId="3090611988" sldId="526"/>
            <ac:picMk id="2" creationId="{7F0C4E21-B479-ABB3-E080-32DE06A461C0}"/>
          </ac:picMkLst>
        </pc:picChg>
        <pc:picChg chg="add mod ord">
          <ac:chgData name="念恩 李" userId="8b4755a99a4e10dd" providerId="LiveId" clId="{6D2342CF-3376-4AC0-B2E9-A8FC1996A661}" dt="2024-06-13T07:11:11.354" v="586" actId="1076"/>
          <ac:picMkLst>
            <pc:docMk/>
            <pc:sldMk cId="3090611988" sldId="526"/>
            <ac:picMk id="3" creationId="{6E7686F3-AB2B-337A-CA8E-5F80212046BF}"/>
          </ac:picMkLst>
        </pc:picChg>
        <pc:picChg chg="add del">
          <ac:chgData name="念恩 李" userId="8b4755a99a4e10dd" providerId="LiveId" clId="{6D2342CF-3376-4AC0-B2E9-A8FC1996A661}" dt="2024-06-13T06:47:54.366" v="574" actId="478"/>
          <ac:picMkLst>
            <pc:docMk/>
            <pc:sldMk cId="3090611988" sldId="526"/>
            <ac:picMk id="8" creationId="{6DF0646D-0089-1B40-EE43-458FA26B0D19}"/>
          </ac:picMkLst>
        </pc:picChg>
      </pc:sldChg>
      <pc:sldChg chg="del">
        <pc:chgData name="念恩 李" userId="8b4755a99a4e10dd" providerId="LiveId" clId="{6D2342CF-3376-4AC0-B2E9-A8FC1996A661}" dt="2024-06-06T17:16:11.429" v="54" actId="47"/>
        <pc:sldMkLst>
          <pc:docMk/>
          <pc:sldMk cId="2892794192" sldId="533"/>
        </pc:sldMkLst>
      </pc:sldChg>
      <pc:sldChg chg="del">
        <pc:chgData name="念恩 李" userId="8b4755a99a4e10dd" providerId="LiveId" clId="{6D2342CF-3376-4AC0-B2E9-A8FC1996A661}" dt="2024-07-16T03:53:14.154" v="12385" actId="47"/>
        <pc:sldMkLst>
          <pc:docMk/>
          <pc:sldMk cId="2278158860" sldId="534"/>
        </pc:sldMkLst>
      </pc:sldChg>
      <pc:sldChg chg="addSp modSp mod ord modNotesTx">
        <pc:chgData name="念恩 李" userId="8b4755a99a4e10dd" providerId="LiveId" clId="{6D2342CF-3376-4AC0-B2E9-A8FC1996A661}" dt="2024-07-17T02:17:47.564" v="17018"/>
        <pc:sldMkLst>
          <pc:docMk/>
          <pc:sldMk cId="2951052974" sldId="535"/>
        </pc:sldMkLst>
        <pc:spChg chg="mod">
          <ac:chgData name="念恩 李" userId="8b4755a99a4e10dd" providerId="LiveId" clId="{6D2342CF-3376-4AC0-B2E9-A8FC1996A661}" dt="2024-07-14T15:50:14.517" v="8105" actId="1076"/>
          <ac:spMkLst>
            <pc:docMk/>
            <pc:sldMk cId="2951052974" sldId="535"/>
            <ac:spMk id="2" creationId="{E8A99688-742B-87BE-E345-E2D44FB4F03B}"/>
          </ac:spMkLst>
        </pc:spChg>
        <pc:spChg chg="mod">
          <ac:chgData name="念恩 李" userId="8b4755a99a4e10dd" providerId="LiveId" clId="{6D2342CF-3376-4AC0-B2E9-A8FC1996A661}" dt="2024-07-17T02:17:47.564" v="17018"/>
          <ac:spMkLst>
            <pc:docMk/>
            <pc:sldMk cId="2951052974" sldId="535"/>
            <ac:spMk id="11" creationId="{0AACFCBD-BD1B-6A8B-18C0-3CE9F58B96CF}"/>
          </ac:spMkLst>
        </pc:spChg>
        <pc:picChg chg="mod modCrop">
          <ac:chgData name="念恩 李" userId="8b4755a99a4e10dd" providerId="LiveId" clId="{6D2342CF-3376-4AC0-B2E9-A8FC1996A661}" dt="2024-07-15T07:58:56.950" v="9639" actId="1076"/>
          <ac:picMkLst>
            <pc:docMk/>
            <pc:sldMk cId="2951052974" sldId="535"/>
            <ac:picMk id="4" creationId="{D30B3690-8C9B-853A-1543-3431E9EF4764}"/>
          </ac:picMkLst>
        </pc:picChg>
        <pc:picChg chg="add mod">
          <ac:chgData name="念恩 李" userId="8b4755a99a4e10dd" providerId="LiveId" clId="{6D2342CF-3376-4AC0-B2E9-A8FC1996A661}" dt="2024-07-15T07:58:53.926" v="9638" actId="1076"/>
          <ac:picMkLst>
            <pc:docMk/>
            <pc:sldMk cId="2951052974" sldId="535"/>
            <ac:picMk id="5" creationId="{5DB87F07-B35A-63E4-3D4E-D436FB01C769}"/>
          </ac:picMkLst>
        </pc:picChg>
      </pc:sldChg>
      <pc:sldChg chg="modSp mod">
        <pc:chgData name="念恩 李" userId="8b4755a99a4e10dd" providerId="LiveId" clId="{6D2342CF-3376-4AC0-B2E9-A8FC1996A661}" dt="2024-07-14T09:01:51.268" v="7179" actId="1076"/>
        <pc:sldMkLst>
          <pc:docMk/>
          <pc:sldMk cId="498732257" sldId="537"/>
        </pc:sldMkLst>
        <pc:spChg chg="mod">
          <ac:chgData name="念恩 李" userId="8b4755a99a4e10dd" providerId="LiveId" clId="{6D2342CF-3376-4AC0-B2E9-A8FC1996A661}" dt="2024-07-14T09:01:43.094" v="7177" actId="20577"/>
          <ac:spMkLst>
            <pc:docMk/>
            <pc:sldMk cId="498732257" sldId="537"/>
            <ac:spMk id="2" creationId="{22E4F3DC-2A70-7D10-CD6B-29A9857B3D73}"/>
          </ac:spMkLst>
        </pc:spChg>
        <pc:spChg chg="mod">
          <ac:chgData name="念恩 李" userId="8b4755a99a4e10dd" providerId="LiveId" clId="{6D2342CF-3376-4AC0-B2E9-A8FC1996A661}" dt="2024-07-12T14:51:44.155" v="3857"/>
          <ac:spMkLst>
            <pc:docMk/>
            <pc:sldMk cId="498732257" sldId="537"/>
            <ac:spMk id="28" creationId="{2AAFB744-36D8-7A48-6A3C-32642E963CD1}"/>
          </ac:spMkLst>
        </pc:spChg>
        <pc:spChg chg="mod">
          <ac:chgData name="念恩 李" userId="8b4755a99a4e10dd" providerId="LiveId" clId="{6D2342CF-3376-4AC0-B2E9-A8FC1996A661}" dt="2024-07-14T09:01:45.555" v="7178" actId="20577"/>
          <ac:spMkLst>
            <pc:docMk/>
            <pc:sldMk cId="498732257" sldId="537"/>
            <ac:spMk id="29" creationId="{C7843257-5F20-5BDB-62F5-5E474606C468}"/>
          </ac:spMkLst>
        </pc:spChg>
        <pc:spChg chg="mod">
          <ac:chgData name="念恩 李" userId="8b4755a99a4e10dd" providerId="LiveId" clId="{6D2342CF-3376-4AC0-B2E9-A8FC1996A661}" dt="2024-07-14T09:01:51.268" v="7179" actId="1076"/>
          <ac:spMkLst>
            <pc:docMk/>
            <pc:sldMk cId="498732257" sldId="537"/>
            <ac:spMk id="33" creationId="{151D75E5-291E-2CE0-79A6-1560466343FF}"/>
          </ac:spMkLst>
        </pc:spChg>
      </pc:sldChg>
      <pc:sldChg chg="addSp delSp modSp mod">
        <pc:chgData name="念恩 李" userId="8b4755a99a4e10dd" providerId="LiveId" clId="{6D2342CF-3376-4AC0-B2E9-A8FC1996A661}" dt="2024-07-14T09:01:35.641" v="7175" actId="1076"/>
        <pc:sldMkLst>
          <pc:docMk/>
          <pc:sldMk cId="2887730626" sldId="538"/>
        </pc:sldMkLst>
        <pc:spChg chg="mod">
          <ac:chgData name="念恩 李" userId="8b4755a99a4e10dd" providerId="LiveId" clId="{6D2342CF-3376-4AC0-B2E9-A8FC1996A661}" dt="2024-07-14T09:01:28.764" v="7173" actId="20577"/>
          <ac:spMkLst>
            <pc:docMk/>
            <pc:sldMk cId="2887730626" sldId="538"/>
            <ac:spMk id="2" creationId="{22E4F3DC-2A70-7D10-CD6B-29A9857B3D73}"/>
          </ac:spMkLst>
        </pc:spChg>
        <pc:spChg chg="add mod">
          <ac:chgData name="念恩 李" userId="8b4755a99a4e10dd" providerId="LiveId" clId="{6D2342CF-3376-4AC0-B2E9-A8FC1996A661}" dt="2024-07-12T14:51:56.351" v="3860"/>
          <ac:spMkLst>
            <pc:docMk/>
            <pc:sldMk cId="2887730626" sldId="538"/>
            <ac:spMk id="5" creationId="{C8810C46-CF86-3ECB-D988-D01095ADDF00}"/>
          </ac:spMkLst>
        </pc:spChg>
        <pc:spChg chg="del">
          <ac:chgData name="念恩 李" userId="8b4755a99a4e10dd" providerId="LiveId" clId="{6D2342CF-3376-4AC0-B2E9-A8FC1996A661}" dt="2024-06-11T06:59:36.180" v="530" actId="478"/>
          <ac:spMkLst>
            <pc:docMk/>
            <pc:sldMk cId="2887730626" sldId="538"/>
            <ac:spMk id="28" creationId="{2AAFB744-36D8-7A48-6A3C-32642E963CD1}"/>
          </ac:spMkLst>
        </pc:spChg>
        <pc:spChg chg="mod">
          <ac:chgData name="念恩 李" userId="8b4755a99a4e10dd" providerId="LiveId" clId="{6D2342CF-3376-4AC0-B2E9-A8FC1996A661}" dt="2024-07-14T09:01:31.268" v="7174" actId="20577"/>
          <ac:spMkLst>
            <pc:docMk/>
            <pc:sldMk cId="2887730626" sldId="538"/>
            <ac:spMk id="29" creationId="{C7843257-5F20-5BDB-62F5-5E474606C468}"/>
          </ac:spMkLst>
        </pc:spChg>
        <pc:spChg chg="mod ord">
          <ac:chgData name="念恩 李" userId="8b4755a99a4e10dd" providerId="LiveId" clId="{6D2342CF-3376-4AC0-B2E9-A8FC1996A661}" dt="2024-07-14T09:01:35.641" v="7175" actId="1076"/>
          <ac:spMkLst>
            <pc:docMk/>
            <pc:sldMk cId="2887730626" sldId="538"/>
            <ac:spMk id="33" creationId="{151D75E5-291E-2CE0-79A6-1560466343FF}"/>
          </ac:spMkLst>
        </pc:spChg>
      </pc:sldChg>
      <pc:sldChg chg="del">
        <pc:chgData name="念恩 李" userId="8b4755a99a4e10dd" providerId="LiveId" clId="{6D2342CF-3376-4AC0-B2E9-A8FC1996A661}" dt="2024-07-05T06:01:04.175" v="724" actId="47"/>
        <pc:sldMkLst>
          <pc:docMk/>
          <pc:sldMk cId="2872450182" sldId="539"/>
        </pc:sldMkLst>
      </pc:sldChg>
      <pc:sldChg chg="addSp delSp modSp mod">
        <pc:chgData name="念恩 李" userId="8b4755a99a4e10dd" providerId="LiveId" clId="{6D2342CF-3376-4AC0-B2E9-A8FC1996A661}" dt="2024-07-14T09:00:26.073" v="7163" actId="14100"/>
        <pc:sldMkLst>
          <pc:docMk/>
          <pc:sldMk cId="1436460528" sldId="540"/>
        </pc:sldMkLst>
        <pc:spChg chg="mod">
          <ac:chgData name="念恩 李" userId="8b4755a99a4e10dd" providerId="LiveId" clId="{6D2342CF-3376-4AC0-B2E9-A8FC1996A661}" dt="2024-07-14T09:00:19.190" v="7159" actId="20577"/>
          <ac:spMkLst>
            <pc:docMk/>
            <pc:sldMk cId="1436460528" sldId="540"/>
            <ac:spMk id="2" creationId="{83C6A8ED-9FF0-900F-14C9-3AF7FCE1ABD6}"/>
          </ac:spMkLst>
        </pc:spChg>
        <pc:spChg chg="add mod">
          <ac:chgData name="念恩 李" userId="8b4755a99a4e10dd" providerId="LiveId" clId="{6D2342CF-3376-4AC0-B2E9-A8FC1996A661}" dt="2024-07-14T08:59:44.255" v="7144"/>
          <ac:spMkLst>
            <pc:docMk/>
            <pc:sldMk cId="1436460528" sldId="540"/>
            <ac:spMk id="3" creationId="{8DF821F5-CFA5-8974-EF73-78D70AD52C08}"/>
          </ac:spMkLst>
        </pc:spChg>
        <pc:spChg chg="add mod">
          <ac:chgData name="念恩 李" userId="8b4755a99a4e10dd" providerId="LiveId" clId="{6D2342CF-3376-4AC0-B2E9-A8FC1996A661}" dt="2024-07-14T08:59:44.255" v="7144"/>
          <ac:spMkLst>
            <pc:docMk/>
            <pc:sldMk cId="1436460528" sldId="540"/>
            <ac:spMk id="4" creationId="{254DC6CC-496D-562A-12E8-F97853DB27DF}"/>
          </ac:spMkLst>
        </pc:spChg>
        <pc:spChg chg="del">
          <ac:chgData name="念恩 李" userId="8b4755a99a4e10dd" providerId="LiveId" clId="{6D2342CF-3376-4AC0-B2E9-A8FC1996A661}" dt="2024-07-14T08:59:42.169" v="7142" actId="478"/>
          <ac:spMkLst>
            <pc:docMk/>
            <pc:sldMk cId="1436460528" sldId="540"/>
            <ac:spMk id="14" creationId="{08D5891A-EA8B-5F19-D552-9834CFC11E12}"/>
          </ac:spMkLst>
        </pc:spChg>
        <pc:spChg chg="mod">
          <ac:chgData name="念恩 李" userId="8b4755a99a4e10dd" providerId="LiveId" clId="{6D2342CF-3376-4AC0-B2E9-A8FC1996A661}" dt="2024-07-12T14:52:19.656" v="3863"/>
          <ac:spMkLst>
            <pc:docMk/>
            <pc:sldMk cId="1436460528" sldId="540"/>
            <ac:spMk id="25" creationId="{81FFEA67-AF9B-C428-FDF6-166C8FED14A2}"/>
          </ac:spMkLst>
        </pc:spChg>
        <pc:spChg chg="mod">
          <ac:chgData name="念恩 李" userId="8b4755a99a4e10dd" providerId="LiveId" clId="{6D2342CF-3376-4AC0-B2E9-A8FC1996A661}" dt="2024-07-14T09:00:23.029" v="7161" actId="20577"/>
          <ac:spMkLst>
            <pc:docMk/>
            <pc:sldMk cId="1436460528" sldId="540"/>
            <ac:spMk id="31" creationId="{27094858-E046-026D-9D51-3464A4281E52}"/>
          </ac:spMkLst>
        </pc:spChg>
        <pc:spChg chg="del">
          <ac:chgData name="念恩 李" userId="8b4755a99a4e10dd" providerId="LiveId" clId="{6D2342CF-3376-4AC0-B2E9-A8FC1996A661}" dt="2024-07-14T08:59:43.019" v="7143" actId="478"/>
          <ac:spMkLst>
            <pc:docMk/>
            <pc:sldMk cId="1436460528" sldId="540"/>
            <ac:spMk id="36" creationId="{9EE567F8-9BEB-D560-7F05-484D2367E30A}"/>
          </ac:spMkLst>
        </pc:spChg>
        <pc:spChg chg="mod ord">
          <ac:chgData name="念恩 李" userId="8b4755a99a4e10dd" providerId="LiveId" clId="{6D2342CF-3376-4AC0-B2E9-A8FC1996A661}" dt="2024-07-14T09:00:26.073" v="7163" actId="14100"/>
          <ac:spMkLst>
            <pc:docMk/>
            <pc:sldMk cId="1436460528" sldId="540"/>
            <ac:spMk id="37" creationId="{246A92BA-1423-5236-1177-52A51D2D4770}"/>
          </ac:spMkLst>
        </pc:spChg>
      </pc:sldChg>
      <pc:sldChg chg="addSp delSp modSp mod modAnim modNotesTx">
        <pc:chgData name="念恩 李" userId="8b4755a99a4e10dd" providerId="LiveId" clId="{6D2342CF-3376-4AC0-B2E9-A8FC1996A661}" dt="2024-07-16T13:26:50.794" v="14505" actId="20577"/>
        <pc:sldMkLst>
          <pc:docMk/>
          <pc:sldMk cId="2188102777" sldId="541"/>
        </pc:sldMkLst>
        <pc:spChg chg="add del mod">
          <ac:chgData name="念恩 李" userId="8b4755a99a4e10dd" providerId="LiveId" clId="{6D2342CF-3376-4AC0-B2E9-A8FC1996A661}" dt="2024-06-11T05:34:31.717" v="424" actId="478"/>
          <ac:spMkLst>
            <pc:docMk/>
            <pc:sldMk cId="2188102777" sldId="541"/>
            <ac:spMk id="3" creationId="{730DD87B-1AD1-5D17-DDDA-BA26B8D16621}"/>
          </ac:spMkLst>
        </pc:spChg>
        <pc:spChg chg="add mod">
          <ac:chgData name="念恩 李" userId="8b4755a99a4e10dd" providerId="LiveId" clId="{6D2342CF-3376-4AC0-B2E9-A8FC1996A661}" dt="2024-06-11T05:35:28.321" v="431"/>
          <ac:spMkLst>
            <pc:docMk/>
            <pc:sldMk cId="2188102777" sldId="541"/>
            <ac:spMk id="9" creationId="{1BBB8EAB-ABBC-C335-3B74-7F25ED7A0D4B}"/>
          </ac:spMkLst>
        </pc:spChg>
        <pc:spChg chg="mod">
          <ac:chgData name="念恩 李" userId="8b4755a99a4e10dd" providerId="LiveId" clId="{6D2342CF-3376-4AC0-B2E9-A8FC1996A661}" dt="2024-06-06T17:31:46.484" v="130" actId="1076"/>
          <ac:spMkLst>
            <pc:docMk/>
            <pc:sldMk cId="2188102777" sldId="541"/>
            <ac:spMk id="10" creationId="{647DC381-18CD-DEE9-36D7-B37719852B16}"/>
          </ac:spMkLst>
        </pc:spChg>
        <pc:spChg chg="del mod">
          <ac:chgData name="念恩 李" userId="8b4755a99a4e10dd" providerId="LiveId" clId="{6D2342CF-3376-4AC0-B2E9-A8FC1996A661}" dt="2024-06-11T05:34:31.717" v="424" actId="478"/>
          <ac:spMkLst>
            <pc:docMk/>
            <pc:sldMk cId="2188102777" sldId="541"/>
            <ac:spMk id="25" creationId="{399FE592-83F7-2331-AB7D-A8F3B49F46C3}"/>
          </ac:spMkLst>
        </pc:spChg>
        <pc:spChg chg="del mod">
          <ac:chgData name="念恩 李" userId="8b4755a99a4e10dd" providerId="LiveId" clId="{6D2342CF-3376-4AC0-B2E9-A8FC1996A661}" dt="2024-06-11T05:34:31.717" v="424" actId="478"/>
          <ac:spMkLst>
            <pc:docMk/>
            <pc:sldMk cId="2188102777" sldId="541"/>
            <ac:spMk id="32" creationId="{4AB09FF8-24AE-10F4-837C-7B2F2D4443FE}"/>
          </ac:spMkLst>
        </pc:spChg>
        <pc:spChg chg="mod">
          <ac:chgData name="念恩 李" userId="8b4755a99a4e10dd" providerId="LiveId" clId="{6D2342CF-3376-4AC0-B2E9-A8FC1996A661}" dt="2024-06-06T17:33:28.570" v="155" actId="1038"/>
          <ac:spMkLst>
            <pc:docMk/>
            <pc:sldMk cId="2188102777" sldId="541"/>
            <ac:spMk id="48" creationId="{9C67FAFA-4719-11B7-B44C-5DB0D779364C}"/>
          </ac:spMkLst>
        </pc:spChg>
        <pc:spChg chg="mod">
          <ac:chgData name="念恩 李" userId="8b4755a99a4e10dd" providerId="LiveId" clId="{6D2342CF-3376-4AC0-B2E9-A8FC1996A661}" dt="2024-06-11T05:35:36.384" v="434" actId="1076"/>
          <ac:spMkLst>
            <pc:docMk/>
            <pc:sldMk cId="2188102777" sldId="541"/>
            <ac:spMk id="54" creationId="{542A4439-FE0E-E54A-50D1-2C2C0CB1825B}"/>
          </ac:spMkLst>
        </pc:spChg>
        <pc:spChg chg="del">
          <ac:chgData name="念恩 李" userId="8b4755a99a4e10dd" providerId="LiveId" clId="{6D2342CF-3376-4AC0-B2E9-A8FC1996A661}" dt="2024-06-06T17:35:19.606" v="164" actId="478"/>
          <ac:spMkLst>
            <pc:docMk/>
            <pc:sldMk cId="2188102777" sldId="541"/>
            <ac:spMk id="56" creationId="{50E0E6CF-9E28-ADAF-ABF8-1CC07A6B0655}"/>
          </ac:spMkLst>
        </pc:spChg>
        <pc:grpChg chg="del">
          <ac:chgData name="念恩 李" userId="8b4755a99a4e10dd" providerId="LiveId" clId="{6D2342CF-3376-4AC0-B2E9-A8FC1996A661}" dt="2024-06-11T05:34:31.717" v="424" actId="478"/>
          <ac:grpSpMkLst>
            <pc:docMk/>
            <pc:sldMk cId="2188102777" sldId="541"/>
            <ac:grpSpMk id="26" creationId="{DF9C7656-3A88-3B22-57A9-8B9877C80529}"/>
          </ac:grpSpMkLst>
        </pc:grpChg>
        <pc:grpChg chg="del">
          <ac:chgData name="念恩 李" userId="8b4755a99a4e10dd" providerId="LiveId" clId="{6D2342CF-3376-4AC0-B2E9-A8FC1996A661}" dt="2024-06-06T17:31:01.810" v="120" actId="478"/>
          <ac:grpSpMkLst>
            <pc:docMk/>
            <pc:sldMk cId="2188102777" sldId="541"/>
            <ac:grpSpMk id="27" creationId="{51A80B31-FFB6-2162-F223-34CAB298BE0C}"/>
          </ac:grpSpMkLst>
        </pc:grpChg>
        <pc:grpChg chg="del mod">
          <ac:chgData name="念恩 李" userId="8b4755a99a4e10dd" providerId="LiveId" clId="{6D2342CF-3376-4AC0-B2E9-A8FC1996A661}" dt="2024-06-11T05:34:31.717" v="424" actId="478"/>
          <ac:grpSpMkLst>
            <pc:docMk/>
            <pc:sldMk cId="2188102777" sldId="541"/>
            <ac:grpSpMk id="29" creationId="{63D8CB88-03A3-CCDB-C59E-4E1F523BDC94}"/>
          </ac:grpSpMkLst>
        </pc:grpChg>
        <pc:grpChg chg="del mod">
          <ac:chgData name="念恩 李" userId="8b4755a99a4e10dd" providerId="LiveId" clId="{6D2342CF-3376-4AC0-B2E9-A8FC1996A661}" dt="2024-06-11T05:34:33.878" v="425" actId="478"/>
          <ac:grpSpMkLst>
            <pc:docMk/>
            <pc:sldMk cId="2188102777" sldId="541"/>
            <ac:grpSpMk id="53" creationId="{F6551CFD-981C-56E4-938A-E36DA087A942}"/>
          </ac:grpSpMkLst>
        </pc:grpChg>
        <pc:picChg chg="add del mod">
          <ac:chgData name="念恩 李" userId="8b4755a99a4e10dd" providerId="LiveId" clId="{6D2342CF-3376-4AC0-B2E9-A8FC1996A661}" dt="2024-06-06T17:32:25.185" v="134" actId="478"/>
          <ac:picMkLst>
            <pc:docMk/>
            <pc:sldMk cId="2188102777" sldId="541"/>
            <ac:picMk id="4" creationId="{5FB209BF-6563-0A5A-8B4A-C169B157AA94}"/>
          </ac:picMkLst>
        </pc:picChg>
        <pc:picChg chg="add del mod ord">
          <ac:chgData name="念恩 李" userId="8b4755a99a4e10dd" providerId="LiveId" clId="{6D2342CF-3376-4AC0-B2E9-A8FC1996A661}" dt="2024-06-11T05:34:31.717" v="424" actId="478"/>
          <ac:picMkLst>
            <pc:docMk/>
            <pc:sldMk cId="2188102777" sldId="541"/>
            <ac:picMk id="7" creationId="{228C90D0-1BC1-5C6C-A3BC-7EB566A0511C}"/>
          </ac:picMkLst>
        </pc:picChg>
        <pc:picChg chg="add del mod">
          <ac:chgData name="念恩 李" userId="8b4755a99a4e10dd" providerId="LiveId" clId="{6D2342CF-3376-4AC0-B2E9-A8FC1996A661}" dt="2024-06-11T05:34:31.717" v="424" actId="478"/>
          <ac:picMkLst>
            <pc:docMk/>
            <pc:sldMk cId="2188102777" sldId="541"/>
            <ac:picMk id="8" creationId="{586EF459-0863-BE20-C887-444942789792}"/>
          </ac:picMkLst>
        </pc:picChg>
        <pc:picChg chg="add mod">
          <ac:chgData name="念恩 李" userId="8b4755a99a4e10dd" providerId="LiveId" clId="{6D2342CF-3376-4AC0-B2E9-A8FC1996A661}" dt="2024-06-11T05:35:43.028" v="435" actId="1076"/>
          <ac:picMkLst>
            <pc:docMk/>
            <pc:sldMk cId="2188102777" sldId="541"/>
            <ac:picMk id="12" creationId="{FBB8A39F-5DE2-3AA5-4E94-51DD19BC9AED}"/>
          </ac:picMkLst>
        </pc:picChg>
        <pc:picChg chg="del mod">
          <ac:chgData name="念恩 李" userId="8b4755a99a4e10dd" providerId="LiveId" clId="{6D2342CF-3376-4AC0-B2E9-A8FC1996A661}" dt="2024-06-11T05:34:31.717" v="424" actId="478"/>
          <ac:picMkLst>
            <pc:docMk/>
            <pc:sldMk cId="2188102777" sldId="541"/>
            <ac:picMk id="15" creationId="{EA065703-FB3F-2273-902D-18922E9BD763}"/>
          </ac:picMkLst>
        </pc:picChg>
        <pc:picChg chg="mod">
          <ac:chgData name="念恩 李" userId="8b4755a99a4e10dd" providerId="LiveId" clId="{6D2342CF-3376-4AC0-B2E9-A8FC1996A661}" dt="2024-06-06T17:33:25.044" v="151" actId="1038"/>
          <ac:picMkLst>
            <pc:docMk/>
            <pc:sldMk cId="2188102777" sldId="541"/>
            <ac:picMk id="37" creationId="{AF77BCFA-44FE-49AF-E4A2-3DA80C77BBB1}"/>
          </ac:picMkLst>
        </pc:picChg>
        <pc:picChg chg="del">
          <ac:chgData name="念恩 李" userId="8b4755a99a4e10dd" providerId="LiveId" clId="{6D2342CF-3376-4AC0-B2E9-A8FC1996A661}" dt="2024-06-06T17:32:02.331" v="131" actId="478"/>
          <ac:picMkLst>
            <pc:docMk/>
            <pc:sldMk cId="2188102777" sldId="541"/>
            <ac:picMk id="42" creationId="{783049A8-B652-79D2-423B-E7C7834ACE56}"/>
          </ac:picMkLst>
        </pc:picChg>
      </pc:sldChg>
      <pc:sldChg chg="del">
        <pc:chgData name="念恩 李" userId="8b4755a99a4e10dd" providerId="LiveId" clId="{6D2342CF-3376-4AC0-B2E9-A8FC1996A661}" dt="2024-06-06T17:21:42.255" v="68" actId="47"/>
        <pc:sldMkLst>
          <pc:docMk/>
          <pc:sldMk cId="747413105" sldId="542"/>
        </pc:sldMkLst>
      </pc:sldChg>
      <pc:sldChg chg="addSp modSp add mod ord modShow modNotesTx">
        <pc:chgData name="念恩 李" userId="8b4755a99a4e10dd" providerId="LiveId" clId="{6D2342CF-3376-4AC0-B2E9-A8FC1996A661}" dt="2024-07-17T06:03:27.006" v="17920"/>
        <pc:sldMkLst>
          <pc:docMk/>
          <pc:sldMk cId="434601838" sldId="545"/>
        </pc:sldMkLst>
        <pc:spChg chg="add mod">
          <ac:chgData name="念恩 李" userId="8b4755a99a4e10dd" providerId="LiveId" clId="{6D2342CF-3376-4AC0-B2E9-A8FC1996A661}" dt="2024-07-17T06:03:27.006" v="17920"/>
          <ac:spMkLst>
            <pc:docMk/>
            <pc:sldMk cId="434601838" sldId="545"/>
            <ac:spMk id="2" creationId="{93322978-F31E-A3DD-52DF-B5644F8AD2CB}"/>
          </ac:spMkLst>
        </pc:spChg>
        <pc:spChg chg="mod">
          <ac:chgData name="念恩 李" userId="8b4755a99a4e10dd" providerId="LiveId" clId="{6D2342CF-3376-4AC0-B2E9-A8FC1996A661}" dt="2024-06-11T05:40:02.462" v="465" actId="1076"/>
          <ac:spMkLst>
            <pc:docMk/>
            <pc:sldMk cId="434601838" sldId="545"/>
            <ac:spMk id="4" creationId="{B8D11FB9-21B2-3337-9B08-925CFDC06BCE}"/>
          </ac:spMkLst>
        </pc:spChg>
        <pc:spChg chg="mod">
          <ac:chgData name="念恩 李" userId="8b4755a99a4e10dd" providerId="LiveId" clId="{6D2342CF-3376-4AC0-B2E9-A8FC1996A661}" dt="2024-06-11T05:39:48.325" v="462" actId="1076"/>
          <ac:spMkLst>
            <pc:docMk/>
            <pc:sldMk cId="434601838" sldId="545"/>
            <ac:spMk id="5" creationId="{B42F77B0-6CC6-CA38-6B1B-D33441562159}"/>
          </ac:spMkLst>
        </pc:spChg>
        <pc:spChg chg="mod">
          <ac:chgData name="念恩 李" userId="8b4755a99a4e10dd" providerId="LiveId" clId="{6D2342CF-3376-4AC0-B2E9-A8FC1996A661}" dt="2024-07-15T16:14:28.823" v="11299" actId="20577"/>
          <ac:spMkLst>
            <pc:docMk/>
            <pc:sldMk cId="434601838" sldId="545"/>
            <ac:spMk id="7" creationId="{FF26E41C-F34E-13C0-6CD0-D9E397FAD790}"/>
          </ac:spMkLst>
        </pc:spChg>
        <pc:spChg chg="mod">
          <ac:chgData name="念恩 李" userId="8b4755a99a4e10dd" providerId="LiveId" clId="{6D2342CF-3376-4AC0-B2E9-A8FC1996A661}" dt="2024-06-11T05:40:25.257" v="468" actId="1076"/>
          <ac:spMkLst>
            <pc:docMk/>
            <pc:sldMk cId="434601838" sldId="545"/>
            <ac:spMk id="11" creationId="{1093CBDA-F55A-362F-CE95-B3AC2BDEE3A8}"/>
          </ac:spMkLst>
        </pc:spChg>
        <pc:spChg chg="mod">
          <ac:chgData name="念恩 李" userId="8b4755a99a4e10dd" providerId="LiveId" clId="{6D2342CF-3376-4AC0-B2E9-A8FC1996A661}" dt="2024-06-11T05:40:19.817" v="467" actId="1076"/>
          <ac:spMkLst>
            <pc:docMk/>
            <pc:sldMk cId="434601838" sldId="545"/>
            <ac:spMk id="22" creationId="{07AE6A56-9A77-8411-99F6-DF67C2B8543F}"/>
          </ac:spMkLst>
        </pc:spChg>
        <pc:spChg chg="mod">
          <ac:chgData name="念恩 李" userId="8b4755a99a4e10dd" providerId="LiveId" clId="{6D2342CF-3376-4AC0-B2E9-A8FC1996A661}" dt="2024-06-11T05:39:57.894" v="464" actId="1076"/>
          <ac:spMkLst>
            <pc:docMk/>
            <pc:sldMk cId="434601838" sldId="545"/>
            <ac:spMk id="24" creationId="{C30AF6BA-1FA0-A476-2711-FBAABA9C24C0}"/>
          </ac:spMkLst>
        </pc:spChg>
        <pc:picChg chg="mod">
          <ac:chgData name="念恩 李" userId="8b4755a99a4e10dd" providerId="LiveId" clId="{6D2342CF-3376-4AC0-B2E9-A8FC1996A661}" dt="2024-06-11T05:40:02.462" v="465" actId="1076"/>
          <ac:picMkLst>
            <pc:docMk/>
            <pc:sldMk cId="434601838" sldId="545"/>
            <ac:picMk id="3" creationId="{A1B1F426-4EE2-B87C-B775-C97FA16BE8C8}"/>
          </ac:picMkLst>
        </pc:picChg>
        <pc:picChg chg="mod">
          <ac:chgData name="念恩 李" userId="8b4755a99a4e10dd" providerId="LiveId" clId="{6D2342CF-3376-4AC0-B2E9-A8FC1996A661}" dt="2024-06-11T05:40:25.257" v="468" actId="1076"/>
          <ac:picMkLst>
            <pc:docMk/>
            <pc:sldMk cId="434601838" sldId="545"/>
            <ac:picMk id="6" creationId="{A6FC6E6D-25C0-42C8-1308-CB651DAF7D53}"/>
          </ac:picMkLst>
        </pc:picChg>
        <pc:picChg chg="mod">
          <ac:chgData name="念恩 李" userId="8b4755a99a4e10dd" providerId="LiveId" clId="{6D2342CF-3376-4AC0-B2E9-A8FC1996A661}" dt="2024-06-11T05:40:25.257" v="468" actId="1076"/>
          <ac:picMkLst>
            <pc:docMk/>
            <pc:sldMk cId="434601838" sldId="545"/>
            <ac:picMk id="8" creationId="{536FE317-9F6D-19AB-7F6A-8E6D51AD57D8}"/>
          </ac:picMkLst>
        </pc:picChg>
        <pc:picChg chg="mod">
          <ac:chgData name="念恩 李" userId="8b4755a99a4e10dd" providerId="LiveId" clId="{6D2342CF-3376-4AC0-B2E9-A8FC1996A661}" dt="2024-06-11T05:40:19.817" v="467" actId="1076"/>
          <ac:picMkLst>
            <pc:docMk/>
            <pc:sldMk cId="434601838" sldId="545"/>
            <ac:picMk id="10" creationId="{E66AAD87-B659-0539-3D57-9DC98670EA5A}"/>
          </ac:picMkLst>
        </pc:picChg>
        <pc:picChg chg="mod">
          <ac:chgData name="念恩 李" userId="8b4755a99a4e10dd" providerId="LiveId" clId="{6D2342CF-3376-4AC0-B2E9-A8FC1996A661}" dt="2024-06-11T05:39:57.894" v="464" actId="1076"/>
          <ac:picMkLst>
            <pc:docMk/>
            <pc:sldMk cId="434601838" sldId="545"/>
            <ac:picMk id="17" creationId="{035E4CAC-DDE5-0457-4EC2-4BA31759FF43}"/>
          </ac:picMkLst>
        </pc:picChg>
        <pc:picChg chg="mod">
          <ac:chgData name="念恩 李" userId="8b4755a99a4e10dd" providerId="LiveId" clId="{6D2342CF-3376-4AC0-B2E9-A8FC1996A661}" dt="2024-06-11T05:39:57.894" v="464" actId="1076"/>
          <ac:picMkLst>
            <pc:docMk/>
            <pc:sldMk cId="434601838" sldId="545"/>
            <ac:picMk id="19" creationId="{C9E7A0A3-7D0E-2330-FD26-2D24B48D7916}"/>
          </ac:picMkLst>
        </pc:picChg>
        <pc:picChg chg="mod">
          <ac:chgData name="念恩 李" userId="8b4755a99a4e10dd" providerId="LiveId" clId="{6D2342CF-3376-4AC0-B2E9-A8FC1996A661}" dt="2024-06-11T05:39:57.894" v="464" actId="1076"/>
          <ac:picMkLst>
            <pc:docMk/>
            <pc:sldMk cId="434601838" sldId="545"/>
            <ac:picMk id="21" creationId="{A2E1E484-69BB-D850-35E5-F5F865035FCB}"/>
          </ac:picMkLst>
        </pc:picChg>
      </pc:sldChg>
      <pc:sldChg chg="addSp delSp modSp mod modNotesTx">
        <pc:chgData name="念恩 李" userId="8b4755a99a4e10dd" providerId="LiveId" clId="{6D2342CF-3376-4AC0-B2E9-A8FC1996A661}" dt="2024-07-16T15:13:35.507" v="15875" actId="20577"/>
        <pc:sldMkLst>
          <pc:docMk/>
          <pc:sldMk cId="3319688058" sldId="548"/>
        </pc:sldMkLst>
        <pc:spChg chg="mod">
          <ac:chgData name="念恩 李" userId="8b4755a99a4e10dd" providerId="LiveId" clId="{6D2342CF-3376-4AC0-B2E9-A8FC1996A661}" dt="2024-07-15T09:39:13.609" v="10142" actId="20577"/>
          <ac:spMkLst>
            <pc:docMk/>
            <pc:sldMk cId="3319688058" sldId="548"/>
            <ac:spMk id="3" creationId="{905D12DD-3201-AE70-2C7B-05373BE37EBC}"/>
          </ac:spMkLst>
        </pc:spChg>
        <pc:spChg chg="mod">
          <ac:chgData name="念恩 李" userId="8b4755a99a4e10dd" providerId="LiveId" clId="{6D2342CF-3376-4AC0-B2E9-A8FC1996A661}" dt="2024-07-15T03:59:17.178" v="8543" actId="20577"/>
          <ac:spMkLst>
            <pc:docMk/>
            <pc:sldMk cId="3319688058" sldId="548"/>
            <ac:spMk id="4" creationId="{D38AB67E-79E5-F64A-7DDB-5B525EA7CF62}"/>
          </ac:spMkLst>
        </pc:spChg>
        <pc:spChg chg="add mod">
          <ac:chgData name="念恩 李" userId="8b4755a99a4e10dd" providerId="LiveId" clId="{6D2342CF-3376-4AC0-B2E9-A8FC1996A661}" dt="2024-07-15T04:00:14.816" v="8557" actId="207"/>
          <ac:spMkLst>
            <pc:docMk/>
            <pc:sldMk cId="3319688058" sldId="548"/>
            <ac:spMk id="5" creationId="{83AC4951-379A-A654-3BEA-47C30572301C}"/>
          </ac:spMkLst>
        </pc:spChg>
        <pc:grpChg chg="mod">
          <ac:chgData name="念恩 李" userId="8b4755a99a4e10dd" providerId="LiveId" clId="{6D2342CF-3376-4AC0-B2E9-A8FC1996A661}" dt="2024-07-15T09:39:36.729" v="10144" actId="14100"/>
          <ac:grpSpMkLst>
            <pc:docMk/>
            <pc:sldMk cId="3319688058" sldId="548"/>
            <ac:grpSpMk id="117" creationId="{B9A028F6-8139-2F1C-FA8F-735A873AD54D}"/>
          </ac:grpSpMkLst>
        </pc:grpChg>
        <pc:grpChg chg="mod">
          <ac:chgData name="念恩 李" userId="8b4755a99a4e10dd" providerId="LiveId" clId="{6D2342CF-3376-4AC0-B2E9-A8FC1996A661}" dt="2024-07-15T09:39:29.691" v="10143" actId="14100"/>
          <ac:grpSpMkLst>
            <pc:docMk/>
            <pc:sldMk cId="3319688058" sldId="548"/>
            <ac:grpSpMk id="118" creationId="{31593C5E-1C00-F77F-6308-6CB92D22D121}"/>
          </ac:grpSpMkLst>
        </pc:grpChg>
        <pc:picChg chg="add mod">
          <ac:chgData name="念恩 李" userId="8b4755a99a4e10dd" providerId="LiveId" clId="{6D2342CF-3376-4AC0-B2E9-A8FC1996A661}" dt="2024-07-15T03:59:50.822" v="8546" actId="1076"/>
          <ac:picMkLst>
            <pc:docMk/>
            <pc:sldMk cId="3319688058" sldId="548"/>
            <ac:picMk id="2" creationId="{7FD93127-61DA-0B37-3266-2D015EAE9C3C}"/>
          </ac:picMkLst>
        </pc:picChg>
        <pc:picChg chg="del">
          <ac:chgData name="念恩 李" userId="8b4755a99a4e10dd" providerId="LiveId" clId="{6D2342CF-3376-4AC0-B2E9-A8FC1996A661}" dt="2024-07-15T03:59:45.303" v="8545" actId="478"/>
          <ac:picMkLst>
            <pc:docMk/>
            <pc:sldMk cId="3319688058" sldId="548"/>
            <ac:picMk id="112" creationId="{EAA11E01-6719-89BC-4DE2-338C58AF7F25}"/>
          </ac:picMkLst>
        </pc:picChg>
      </pc:sldChg>
      <pc:sldChg chg="addSp modSp add del mod">
        <pc:chgData name="念恩 李" userId="8b4755a99a4e10dd" providerId="LiveId" clId="{6D2342CF-3376-4AC0-B2E9-A8FC1996A661}" dt="2024-07-08T02:34:34.437" v="1306" actId="47"/>
        <pc:sldMkLst>
          <pc:docMk/>
          <pc:sldMk cId="4214006331" sldId="550"/>
        </pc:sldMkLst>
        <pc:spChg chg="add mod">
          <ac:chgData name="念恩 李" userId="8b4755a99a4e10dd" providerId="LiveId" clId="{6D2342CF-3376-4AC0-B2E9-A8FC1996A661}" dt="2024-07-08T02:33:20.654" v="1299" actId="20577"/>
          <ac:spMkLst>
            <pc:docMk/>
            <pc:sldMk cId="4214006331" sldId="550"/>
            <ac:spMk id="2" creationId="{78556973-7C8C-8AA0-73C9-31D48288A71B}"/>
          </ac:spMkLst>
        </pc:spChg>
        <pc:spChg chg="add mod">
          <ac:chgData name="念恩 李" userId="8b4755a99a4e10dd" providerId="LiveId" clId="{6D2342CF-3376-4AC0-B2E9-A8FC1996A661}" dt="2024-07-08T02:33:28.589" v="1301" actId="1076"/>
          <ac:spMkLst>
            <pc:docMk/>
            <pc:sldMk cId="4214006331" sldId="550"/>
            <ac:spMk id="7" creationId="{8A0607A2-9E6D-CF26-11A3-96D2557B1253}"/>
          </ac:spMkLst>
        </pc:spChg>
        <pc:spChg chg="mod">
          <ac:chgData name="念恩 李" userId="8b4755a99a4e10dd" providerId="LiveId" clId="{6D2342CF-3376-4AC0-B2E9-A8FC1996A661}" dt="2024-07-08T02:31:33.098" v="1287" actId="1035"/>
          <ac:spMkLst>
            <pc:docMk/>
            <pc:sldMk cId="4214006331" sldId="550"/>
            <ac:spMk id="18" creationId="{86E6866F-AD4B-E0DD-3505-4F77C061183C}"/>
          </ac:spMkLst>
        </pc:spChg>
        <pc:spChg chg="mod">
          <ac:chgData name="念恩 李" userId="8b4755a99a4e10dd" providerId="LiveId" clId="{6D2342CF-3376-4AC0-B2E9-A8FC1996A661}" dt="2024-07-08T02:34:30.878" v="1305" actId="1076"/>
          <ac:spMkLst>
            <pc:docMk/>
            <pc:sldMk cId="4214006331" sldId="550"/>
            <ac:spMk id="20" creationId="{A41736EE-3DFC-A412-914D-50A24EA57D9C}"/>
          </ac:spMkLst>
        </pc:spChg>
        <pc:picChg chg="mod">
          <ac:chgData name="念恩 李" userId="8b4755a99a4e10dd" providerId="LiveId" clId="{6D2342CF-3376-4AC0-B2E9-A8FC1996A661}" dt="2024-07-08T02:31:33.098" v="1287" actId="1035"/>
          <ac:picMkLst>
            <pc:docMk/>
            <pc:sldMk cId="4214006331" sldId="550"/>
            <ac:picMk id="6" creationId="{D50C4ED0-DF17-16AB-75C2-D7FB24EBF7BF}"/>
          </ac:picMkLst>
        </pc:picChg>
        <pc:picChg chg="mod">
          <ac:chgData name="念恩 李" userId="8b4755a99a4e10dd" providerId="LiveId" clId="{6D2342CF-3376-4AC0-B2E9-A8FC1996A661}" dt="2024-07-08T02:31:39.412" v="1292" actId="1035"/>
          <ac:picMkLst>
            <pc:docMk/>
            <pc:sldMk cId="4214006331" sldId="550"/>
            <ac:picMk id="3076" creationId="{75CB6330-8723-625D-4803-4D6537346630}"/>
          </ac:picMkLst>
        </pc:picChg>
      </pc:sldChg>
      <pc:sldChg chg="del">
        <pc:chgData name="念恩 李" userId="8b4755a99a4e10dd" providerId="LiveId" clId="{6D2342CF-3376-4AC0-B2E9-A8FC1996A661}" dt="2024-06-06T17:21:43.600" v="69" actId="47"/>
        <pc:sldMkLst>
          <pc:docMk/>
          <pc:sldMk cId="1451313815" sldId="552"/>
        </pc:sldMkLst>
      </pc:sldChg>
      <pc:sldChg chg="del">
        <pc:chgData name="念恩 李" userId="8b4755a99a4e10dd" providerId="LiveId" clId="{6D2342CF-3376-4AC0-B2E9-A8FC1996A661}" dt="2024-06-06T17:21:45.784" v="70" actId="47"/>
        <pc:sldMkLst>
          <pc:docMk/>
          <pc:sldMk cId="3471912688" sldId="553"/>
        </pc:sldMkLst>
      </pc:sldChg>
      <pc:sldChg chg="del">
        <pc:chgData name="念恩 李" userId="8b4755a99a4e10dd" providerId="LiveId" clId="{6D2342CF-3376-4AC0-B2E9-A8FC1996A661}" dt="2024-06-06T17:22:21.895" v="75" actId="47"/>
        <pc:sldMkLst>
          <pc:docMk/>
          <pc:sldMk cId="2483529909" sldId="554"/>
        </pc:sldMkLst>
      </pc:sldChg>
      <pc:sldChg chg="addSp delSp modSp mod modNotesTx">
        <pc:chgData name="念恩 李" userId="8b4755a99a4e10dd" providerId="LiveId" clId="{6D2342CF-3376-4AC0-B2E9-A8FC1996A661}" dt="2024-07-16T14:17:30.701" v="15098" actId="20577"/>
        <pc:sldMkLst>
          <pc:docMk/>
          <pc:sldMk cId="601289544" sldId="555"/>
        </pc:sldMkLst>
        <pc:spChg chg="mod">
          <ac:chgData name="念恩 李" userId="8b4755a99a4e10dd" providerId="LiveId" clId="{6D2342CF-3376-4AC0-B2E9-A8FC1996A661}" dt="2024-06-11T07:00:55.998" v="551" actId="20577"/>
          <ac:spMkLst>
            <pc:docMk/>
            <pc:sldMk cId="601289544" sldId="555"/>
            <ac:spMk id="2" creationId="{B35A7653-B431-DEA2-8967-101C392E8056}"/>
          </ac:spMkLst>
        </pc:spChg>
        <pc:spChg chg="mod">
          <ac:chgData name="念恩 李" userId="8b4755a99a4e10dd" providerId="LiveId" clId="{6D2342CF-3376-4AC0-B2E9-A8FC1996A661}" dt="2024-07-14T09:00:43.732" v="7168" actId="20577"/>
          <ac:spMkLst>
            <pc:docMk/>
            <pc:sldMk cId="601289544" sldId="555"/>
            <ac:spMk id="3" creationId="{63B49780-9107-8CB0-D115-404AF59FF3EF}"/>
          </ac:spMkLst>
        </pc:spChg>
        <pc:spChg chg="add mod">
          <ac:chgData name="念恩 李" userId="8b4755a99a4e10dd" providerId="LiveId" clId="{6D2342CF-3376-4AC0-B2E9-A8FC1996A661}" dt="2024-07-14T08:59:05.617" v="7131"/>
          <ac:spMkLst>
            <pc:docMk/>
            <pc:sldMk cId="601289544" sldId="555"/>
            <ac:spMk id="4" creationId="{194880BD-8965-CBA3-584D-0F80252773E5}"/>
          </ac:spMkLst>
        </pc:spChg>
        <pc:spChg chg="add mod">
          <ac:chgData name="念恩 李" userId="8b4755a99a4e10dd" providerId="LiveId" clId="{6D2342CF-3376-4AC0-B2E9-A8FC1996A661}" dt="2024-07-14T08:59:05.617" v="7131"/>
          <ac:spMkLst>
            <pc:docMk/>
            <pc:sldMk cId="601289544" sldId="555"/>
            <ac:spMk id="5" creationId="{A33BBC4A-DF64-A959-1CA5-9842F1301F73}"/>
          </ac:spMkLst>
        </pc:spChg>
        <pc:spChg chg="del">
          <ac:chgData name="念恩 李" userId="8b4755a99a4e10dd" providerId="LiveId" clId="{6D2342CF-3376-4AC0-B2E9-A8FC1996A661}" dt="2024-07-14T08:59:00.616" v="7128" actId="478"/>
          <ac:spMkLst>
            <pc:docMk/>
            <pc:sldMk cId="601289544" sldId="555"/>
            <ac:spMk id="33" creationId="{918D15E8-2B60-DDE9-3463-74BD710C675D}"/>
          </ac:spMkLst>
        </pc:spChg>
        <pc:spChg chg="mod">
          <ac:chgData name="念恩 李" userId="8b4755a99a4e10dd" providerId="LiveId" clId="{6D2342CF-3376-4AC0-B2E9-A8FC1996A661}" dt="2024-07-12T14:52:52.263" v="3869"/>
          <ac:spMkLst>
            <pc:docMk/>
            <pc:sldMk cId="601289544" sldId="555"/>
            <ac:spMk id="43" creationId="{C54EA312-63ED-C0B0-F2AC-66448BAF8145}"/>
          </ac:spMkLst>
        </pc:spChg>
        <pc:spChg chg="mod">
          <ac:chgData name="念恩 李" userId="8b4755a99a4e10dd" providerId="LiveId" clId="{6D2342CF-3376-4AC0-B2E9-A8FC1996A661}" dt="2024-07-14T09:00:47.764" v="7170" actId="20577"/>
          <ac:spMkLst>
            <pc:docMk/>
            <pc:sldMk cId="601289544" sldId="555"/>
            <ac:spMk id="44" creationId="{D5674C79-29A2-1D92-6C4B-759AD39940BD}"/>
          </ac:spMkLst>
        </pc:spChg>
        <pc:spChg chg="del">
          <ac:chgData name="念恩 李" userId="8b4755a99a4e10dd" providerId="LiveId" clId="{6D2342CF-3376-4AC0-B2E9-A8FC1996A661}" dt="2024-07-14T08:59:05.177" v="7130" actId="478"/>
          <ac:spMkLst>
            <pc:docMk/>
            <pc:sldMk cId="601289544" sldId="555"/>
            <ac:spMk id="47" creationId="{3694E164-7A03-CA5A-F2DE-41D52FBE7217}"/>
          </ac:spMkLst>
        </pc:spChg>
        <pc:spChg chg="mod ord">
          <ac:chgData name="念恩 李" userId="8b4755a99a4e10dd" providerId="LiveId" clId="{6D2342CF-3376-4AC0-B2E9-A8FC1996A661}" dt="2024-07-14T09:00:49.902" v="7171" actId="14100"/>
          <ac:spMkLst>
            <pc:docMk/>
            <pc:sldMk cId="601289544" sldId="555"/>
            <ac:spMk id="48" creationId="{D64140C0-6437-77ED-5433-EE884A7458AB}"/>
          </ac:spMkLst>
        </pc:spChg>
      </pc:sldChg>
      <pc:sldChg chg="modSp mod ord modNotesTx">
        <pc:chgData name="念恩 李" userId="8b4755a99a4e10dd" providerId="LiveId" clId="{6D2342CF-3376-4AC0-B2E9-A8FC1996A661}" dt="2024-07-13T16:32:31.033" v="5464"/>
        <pc:sldMkLst>
          <pc:docMk/>
          <pc:sldMk cId="2580280945" sldId="556"/>
        </pc:sldMkLst>
        <pc:spChg chg="mod">
          <ac:chgData name="念恩 李" userId="8b4755a99a4e10dd" providerId="LiveId" clId="{6D2342CF-3376-4AC0-B2E9-A8FC1996A661}" dt="2024-07-13T10:42:06.328" v="5035" actId="1076"/>
          <ac:spMkLst>
            <pc:docMk/>
            <pc:sldMk cId="2580280945" sldId="556"/>
            <ac:spMk id="16" creationId="{BFE6E009-CA00-1EF0-92D4-2FA3A6F019E7}"/>
          </ac:spMkLst>
        </pc:spChg>
        <pc:grpChg chg="mod">
          <ac:chgData name="念恩 李" userId="8b4755a99a4e10dd" providerId="LiveId" clId="{6D2342CF-3376-4AC0-B2E9-A8FC1996A661}" dt="2024-07-13T10:42:03.178" v="5034" actId="1076"/>
          <ac:grpSpMkLst>
            <pc:docMk/>
            <pc:sldMk cId="2580280945" sldId="556"/>
            <ac:grpSpMk id="10" creationId="{380577A5-FA1A-2755-9154-EDA24AB61AE3}"/>
          </ac:grpSpMkLst>
        </pc:grpChg>
      </pc:sldChg>
      <pc:sldChg chg="addSp delSp modSp mod delAnim modAnim modNotesTx">
        <pc:chgData name="念恩 李" userId="8b4755a99a4e10dd" providerId="LiveId" clId="{6D2342CF-3376-4AC0-B2E9-A8FC1996A661}" dt="2024-07-16T15:53:27.988" v="16325" actId="20577"/>
        <pc:sldMkLst>
          <pc:docMk/>
          <pc:sldMk cId="2306947698" sldId="561"/>
        </pc:sldMkLst>
        <pc:spChg chg="mod">
          <ac:chgData name="念恩 李" userId="8b4755a99a4e10dd" providerId="LiveId" clId="{6D2342CF-3376-4AC0-B2E9-A8FC1996A661}" dt="2024-07-15T17:20:08.124" v="12015" actId="20577"/>
          <ac:spMkLst>
            <pc:docMk/>
            <pc:sldMk cId="2306947698" sldId="561"/>
            <ac:spMk id="4" creationId="{B16F1434-92CA-DA4E-FC59-F975DD1680CD}"/>
          </ac:spMkLst>
        </pc:spChg>
        <pc:spChg chg="add mod">
          <ac:chgData name="念恩 李" userId="8b4755a99a4e10dd" providerId="LiveId" clId="{6D2342CF-3376-4AC0-B2E9-A8FC1996A661}" dt="2024-07-15T17:32:22.381" v="12157" actId="14100"/>
          <ac:spMkLst>
            <pc:docMk/>
            <pc:sldMk cId="2306947698" sldId="561"/>
            <ac:spMk id="7" creationId="{5BF23FE7-8120-78AD-8900-8E3869CB2D9F}"/>
          </ac:spMkLst>
        </pc:spChg>
        <pc:spChg chg="add mod">
          <ac:chgData name="念恩 李" userId="8b4755a99a4e10dd" providerId="LiveId" clId="{6D2342CF-3376-4AC0-B2E9-A8FC1996A661}" dt="2024-07-15T17:32:45.937" v="12161" actId="1076"/>
          <ac:spMkLst>
            <pc:docMk/>
            <pc:sldMk cId="2306947698" sldId="561"/>
            <ac:spMk id="8" creationId="{6C630D1D-FEE4-92C0-D6D9-D17B934634B6}"/>
          </ac:spMkLst>
        </pc:spChg>
        <pc:spChg chg="del">
          <ac:chgData name="念恩 李" userId="8b4755a99a4e10dd" providerId="LiveId" clId="{6D2342CF-3376-4AC0-B2E9-A8FC1996A661}" dt="2024-07-15T17:26:34.323" v="12057" actId="478"/>
          <ac:spMkLst>
            <pc:docMk/>
            <pc:sldMk cId="2306947698" sldId="561"/>
            <ac:spMk id="9" creationId="{7E743A38-765C-D312-6740-C3BBDD2CB67D}"/>
          </ac:spMkLst>
        </pc:spChg>
        <pc:spChg chg="mod">
          <ac:chgData name="念恩 李" userId="8b4755a99a4e10dd" providerId="LiveId" clId="{6D2342CF-3376-4AC0-B2E9-A8FC1996A661}" dt="2024-07-15T17:29:08.396" v="12109" actId="20577"/>
          <ac:spMkLst>
            <pc:docMk/>
            <pc:sldMk cId="2306947698" sldId="561"/>
            <ac:spMk id="10" creationId="{D0165DB4-A2C2-A617-76E3-DFB19B00302A}"/>
          </ac:spMkLst>
        </pc:spChg>
        <pc:spChg chg="del">
          <ac:chgData name="念恩 李" userId="8b4755a99a4e10dd" providerId="LiveId" clId="{6D2342CF-3376-4AC0-B2E9-A8FC1996A661}" dt="2024-07-15T17:26:36.029" v="12058" actId="478"/>
          <ac:spMkLst>
            <pc:docMk/>
            <pc:sldMk cId="2306947698" sldId="561"/>
            <ac:spMk id="11" creationId="{500A16B2-2FFB-2F92-1062-B16B719A8525}"/>
          </ac:spMkLst>
        </pc:spChg>
        <pc:graphicFrameChg chg="mod modGraphic">
          <ac:chgData name="念恩 李" userId="8b4755a99a4e10dd" providerId="LiveId" clId="{6D2342CF-3376-4AC0-B2E9-A8FC1996A661}" dt="2024-07-08T05:44:07.642" v="1874" actId="2061"/>
          <ac:graphicFrameMkLst>
            <pc:docMk/>
            <pc:sldMk cId="2306947698" sldId="561"/>
            <ac:graphicFrameMk id="2" creationId="{6DE3BBAD-42DD-A318-DC2F-4FD03AEBF333}"/>
          </ac:graphicFrameMkLst>
        </pc:graphicFrameChg>
        <pc:graphicFrameChg chg="mod modGraphic">
          <ac:chgData name="念恩 李" userId="8b4755a99a4e10dd" providerId="LiveId" clId="{6D2342CF-3376-4AC0-B2E9-A8FC1996A661}" dt="2024-07-08T05:43:35.474" v="1870" actId="2061"/>
          <ac:graphicFrameMkLst>
            <pc:docMk/>
            <pc:sldMk cId="2306947698" sldId="561"/>
            <ac:graphicFrameMk id="3" creationId="{70ECF627-C868-E842-741E-E8BAC01D5AE0}"/>
          </ac:graphicFrameMkLst>
        </pc:graphicFrameChg>
      </pc:sldChg>
      <pc:sldChg chg="addSp delSp modSp del mod modNotesTx">
        <pc:chgData name="念恩 李" userId="8b4755a99a4e10dd" providerId="LiveId" clId="{6D2342CF-3376-4AC0-B2E9-A8FC1996A661}" dt="2024-07-08T07:56:22" v="1944" actId="47"/>
        <pc:sldMkLst>
          <pc:docMk/>
          <pc:sldMk cId="3616011157" sldId="564"/>
        </pc:sldMkLst>
        <pc:spChg chg="mod">
          <ac:chgData name="念恩 李" userId="8b4755a99a4e10dd" providerId="LiveId" clId="{6D2342CF-3376-4AC0-B2E9-A8FC1996A661}" dt="2024-07-08T02:53:06.284" v="1503" actId="5793"/>
          <ac:spMkLst>
            <pc:docMk/>
            <pc:sldMk cId="3616011157" sldId="564"/>
            <ac:spMk id="4" creationId="{4A05A418-C3FE-2AE6-16B1-37532065FA97}"/>
          </ac:spMkLst>
        </pc:spChg>
        <pc:spChg chg="add mod">
          <ac:chgData name="念恩 李" userId="8b4755a99a4e10dd" providerId="LiveId" clId="{6D2342CF-3376-4AC0-B2E9-A8FC1996A661}" dt="2024-07-08T02:50:34.074" v="1464" actId="113"/>
          <ac:spMkLst>
            <pc:docMk/>
            <pc:sldMk cId="3616011157" sldId="564"/>
            <ac:spMk id="5" creationId="{31308E47-8F99-FC7F-6138-E9C45D00227B}"/>
          </ac:spMkLst>
        </pc:spChg>
        <pc:spChg chg="add del mod">
          <ac:chgData name="念恩 李" userId="8b4755a99a4e10dd" providerId="LiveId" clId="{6D2342CF-3376-4AC0-B2E9-A8FC1996A661}" dt="2024-07-05T09:24:01.654" v="1149" actId="478"/>
          <ac:spMkLst>
            <pc:docMk/>
            <pc:sldMk cId="3616011157" sldId="564"/>
            <ac:spMk id="5" creationId="{FD4963FF-5DE1-EAFF-3B77-A9C98C0DB004}"/>
          </ac:spMkLst>
        </pc:spChg>
        <pc:spChg chg="add del mod">
          <ac:chgData name="念恩 李" userId="8b4755a99a4e10dd" providerId="LiveId" clId="{6D2342CF-3376-4AC0-B2E9-A8FC1996A661}" dt="2024-07-08T02:52:13.656" v="1501" actId="478"/>
          <ac:spMkLst>
            <pc:docMk/>
            <pc:sldMk cId="3616011157" sldId="564"/>
            <ac:spMk id="6" creationId="{4FB9C654-F0D7-8A10-8194-339B6F9DE87E}"/>
          </ac:spMkLst>
        </pc:spChg>
        <pc:spChg chg="add mod">
          <ac:chgData name="念恩 李" userId="8b4755a99a4e10dd" providerId="LiveId" clId="{6D2342CF-3376-4AC0-B2E9-A8FC1996A661}" dt="2024-07-08T02:53:08.423" v="1504" actId="5793"/>
          <ac:spMkLst>
            <pc:docMk/>
            <pc:sldMk cId="3616011157" sldId="564"/>
            <ac:spMk id="7" creationId="{CB45AE92-0DF2-AADD-68BF-965A2C9CEE22}"/>
          </ac:spMkLst>
        </pc:spChg>
        <pc:spChg chg="add del mod">
          <ac:chgData name="念恩 李" userId="8b4755a99a4e10dd" providerId="LiveId" clId="{6D2342CF-3376-4AC0-B2E9-A8FC1996A661}" dt="2024-07-08T02:51:10.010" v="1474" actId="478"/>
          <ac:spMkLst>
            <pc:docMk/>
            <pc:sldMk cId="3616011157" sldId="564"/>
            <ac:spMk id="9" creationId="{E471DE05-E630-1DA6-4381-543A9205DFF9}"/>
          </ac:spMkLst>
        </pc:spChg>
        <pc:spChg chg="add del mod">
          <ac:chgData name="念恩 李" userId="8b4755a99a4e10dd" providerId="LiveId" clId="{6D2342CF-3376-4AC0-B2E9-A8FC1996A661}" dt="2024-07-08T02:51:11.530" v="1475" actId="478"/>
          <ac:spMkLst>
            <pc:docMk/>
            <pc:sldMk cId="3616011157" sldId="564"/>
            <ac:spMk id="10" creationId="{7FFAABD8-F9F7-396A-D23F-22F824701193}"/>
          </ac:spMkLst>
        </pc:spChg>
        <pc:spChg chg="add mod">
          <ac:chgData name="念恩 李" userId="8b4755a99a4e10dd" providerId="LiveId" clId="{6D2342CF-3376-4AC0-B2E9-A8FC1996A661}" dt="2024-07-08T02:52:06.921" v="1498" actId="1076"/>
          <ac:spMkLst>
            <pc:docMk/>
            <pc:sldMk cId="3616011157" sldId="564"/>
            <ac:spMk id="11" creationId="{A437B2E2-A103-D8D8-759C-8ED00FFD8211}"/>
          </ac:spMkLst>
        </pc:spChg>
        <pc:spChg chg="add del mod">
          <ac:chgData name="念恩 李" userId="8b4755a99a4e10dd" providerId="LiveId" clId="{6D2342CF-3376-4AC0-B2E9-A8FC1996A661}" dt="2024-07-08T02:51:58.909" v="1495" actId="478"/>
          <ac:spMkLst>
            <pc:docMk/>
            <pc:sldMk cId="3616011157" sldId="564"/>
            <ac:spMk id="13" creationId="{7F5A7220-2985-CD48-6CD0-F01EA96F4068}"/>
          </ac:spMkLst>
        </pc:spChg>
        <pc:spChg chg="add del mod">
          <ac:chgData name="念恩 李" userId="8b4755a99a4e10dd" providerId="LiveId" clId="{6D2342CF-3376-4AC0-B2E9-A8FC1996A661}" dt="2024-07-08T02:52:15.511" v="1502" actId="478"/>
          <ac:spMkLst>
            <pc:docMk/>
            <pc:sldMk cId="3616011157" sldId="564"/>
            <ac:spMk id="14" creationId="{CA5369F5-DB24-1EC3-EF51-E0D8E328F064}"/>
          </ac:spMkLst>
        </pc:spChg>
        <pc:spChg chg="mod">
          <ac:chgData name="念恩 李" userId="8b4755a99a4e10dd" providerId="LiveId" clId="{6D2342CF-3376-4AC0-B2E9-A8FC1996A661}" dt="2024-07-08T02:49:09.332" v="1443" actId="1076"/>
          <ac:spMkLst>
            <pc:docMk/>
            <pc:sldMk cId="3616011157" sldId="564"/>
            <ac:spMk id="15" creationId="{95BA3AEF-E49C-5404-CA20-1A5B5DC09B8B}"/>
          </ac:spMkLst>
        </pc:spChg>
        <pc:spChg chg="add mod">
          <ac:chgData name="念恩 李" userId="8b4755a99a4e10dd" providerId="LiveId" clId="{6D2342CF-3376-4AC0-B2E9-A8FC1996A661}" dt="2024-07-08T02:52:05.214" v="1497" actId="1076"/>
          <ac:spMkLst>
            <pc:docMk/>
            <pc:sldMk cId="3616011157" sldId="564"/>
            <ac:spMk id="16" creationId="{562DCCDC-86CE-446D-D257-31819E6F62A2}"/>
          </ac:spMkLst>
        </pc:spChg>
        <pc:picChg chg="mod">
          <ac:chgData name="念恩 李" userId="8b4755a99a4e10dd" providerId="LiveId" clId="{6D2342CF-3376-4AC0-B2E9-A8FC1996A661}" dt="2024-07-05T09:17:29.035" v="1128" actId="1076"/>
          <ac:picMkLst>
            <pc:docMk/>
            <pc:sldMk cId="3616011157" sldId="564"/>
            <ac:picMk id="3" creationId="{8F6629B5-7D27-53E7-DC79-6B06B24639C0}"/>
          </ac:picMkLst>
        </pc:picChg>
        <pc:picChg chg="del">
          <ac:chgData name="念恩 李" userId="8b4755a99a4e10dd" providerId="LiveId" clId="{6D2342CF-3376-4AC0-B2E9-A8FC1996A661}" dt="2024-06-11T05:40:53.649" v="470" actId="478"/>
          <ac:picMkLst>
            <pc:docMk/>
            <pc:sldMk cId="3616011157" sldId="564"/>
            <ac:picMk id="26" creationId="{D15BC4CA-7FC9-BCE0-4FAD-1D37D5B182E2}"/>
          </ac:picMkLst>
        </pc:picChg>
      </pc:sldChg>
      <pc:sldChg chg="del">
        <pc:chgData name="念恩 李" userId="8b4755a99a4e10dd" providerId="LiveId" clId="{6D2342CF-3376-4AC0-B2E9-A8FC1996A661}" dt="2024-06-01T11:37:51.964" v="48" actId="47"/>
        <pc:sldMkLst>
          <pc:docMk/>
          <pc:sldMk cId="343169532" sldId="568"/>
        </pc:sldMkLst>
      </pc:sldChg>
      <pc:sldChg chg="addSp delSp modSp mod modNotesTx">
        <pc:chgData name="念恩 李" userId="8b4755a99a4e10dd" providerId="LiveId" clId="{6D2342CF-3376-4AC0-B2E9-A8FC1996A661}" dt="2024-07-17T06:50:43.240" v="18072" actId="20577"/>
        <pc:sldMkLst>
          <pc:docMk/>
          <pc:sldMk cId="903946971" sldId="569"/>
        </pc:sldMkLst>
        <pc:spChg chg="add del mod">
          <ac:chgData name="念恩 李" userId="8b4755a99a4e10dd" providerId="LiveId" clId="{6D2342CF-3376-4AC0-B2E9-A8FC1996A661}" dt="2024-07-13T16:56:40.601" v="5640" actId="478"/>
          <ac:spMkLst>
            <pc:docMk/>
            <pc:sldMk cId="903946971" sldId="569"/>
            <ac:spMk id="5" creationId="{41475915-5AD0-CFCF-F089-B2A598C4BCF4}"/>
          </ac:spMkLst>
        </pc:spChg>
        <pc:spChg chg="add del mod">
          <ac:chgData name="念恩 李" userId="8b4755a99a4e10dd" providerId="LiveId" clId="{6D2342CF-3376-4AC0-B2E9-A8FC1996A661}" dt="2024-07-08T02:38:48.403" v="1318"/>
          <ac:spMkLst>
            <pc:docMk/>
            <pc:sldMk cId="903946971" sldId="569"/>
            <ac:spMk id="6" creationId="{A927175B-4390-E533-9953-28BD82E53596}"/>
          </ac:spMkLst>
        </pc:spChg>
        <pc:spChg chg="mod">
          <ac:chgData name="念恩 李" userId="8b4755a99a4e10dd" providerId="LiveId" clId="{6D2342CF-3376-4AC0-B2E9-A8FC1996A661}" dt="2024-07-15T08:52:38.944" v="9973"/>
          <ac:spMkLst>
            <pc:docMk/>
            <pc:sldMk cId="903946971" sldId="569"/>
            <ac:spMk id="7" creationId="{60FA7ACD-E6A1-70FD-3677-C90B2EC9F9B2}"/>
          </ac:spMkLst>
        </pc:spChg>
        <pc:spChg chg="del">
          <ac:chgData name="念恩 李" userId="8b4755a99a4e10dd" providerId="LiveId" clId="{6D2342CF-3376-4AC0-B2E9-A8FC1996A661}" dt="2024-07-05T07:40:08.031" v="944" actId="478"/>
          <ac:spMkLst>
            <pc:docMk/>
            <pc:sldMk cId="903946971" sldId="569"/>
            <ac:spMk id="9" creationId="{5F6BDDC8-629A-7678-3150-82EA3E5E09EA}"/>
          </ac:spMkLst>
        </pc:spChg>
        <pc:spChg chg="add mod">
          <ac:chgData name="念恩 李" userId="8b4755a99a4e10dd" providerId="LiveId" clId="{6D2342CF-3376-4AC0-B2E9-A8FC1996A661}" dt="2024-07-08T02:41:19.815" v="1426" actId="1076"/>
          <ac:spMkLst>
            <pc:docMk/>
            <pc:sldMk cId="903946971" sldId="569"/>
            <ac:spMk id="9" creationId="{EC2AC6B4-8CBD-7618-3155-5709F31674DC}"/>
          </ac:spMkLst>
        </pc:spChg>
        <pc:spChg chg="del">
          <ac:chgData name="念恩 李" userId="8b4755a99a4e10dd" providerId="LiveId" clId="{6D2342CF-3376-4AC0-B2E9-A8FC1996A661}" dt="2024-07-05T07:40:08.031" v="944" actId="478"/>
          <ac:spMkLst>
            <pc:docMk/>
            <pc:sldMk cId="903946971" sldId="569"/>
            <ac:spMk id="10" creationId="{2F01BCB9-8585-ADB0-08C5-6E13929C296B}"/>
          </ac:spMkLst>
        </pc:spChg>
        <pc:spChg chg="add del mod">
          <ac:chgData name="念恩 李" userId="8b4755a99a4e10dd" providerId="LiveId" clId="{6D2342CF-3376-4AC0-B2E9-A8FC1996A661}" dt="2024-07-14T07:21:51.243" v="6892" actId="20578"/>
          <ac:spMkLst>
            <pc:docMk/>
            <pc:sldMk cId="903946971" sldId="569"/>
            <ac:spMk id="10" creationId="{7774440A-832B-2132-E630-E32B8770FC1D}"/>
          </ac:spMkLst>
        </pc:spChg>
        <pc:spChg chg="del">
          <ac:chgData name="念恩 李" userId="8b4755a99a4e10dd" providerId="LiveId" clId="{6D2342CF-3376-4AC0-B2E9-A8FC1996A661}" dt="2024-07-05T07:40:08.031" v="944" actId="478"/>
          <ac:spMkLst>
            <pc:docMk/>
            <pc:sldMk cId="903946971" sldId="569"/>
            <ac:spMk id="11" creationId="{762FDCB0-7855-0F7E-6E26-44B67EAF7501}"/>
          </ac:spMkLst>
        </pc:spChg>
        <pc:spChg chg="del">
          <ac:chgData name="念恩 李" userId="8b4755a99a4e10dd" providerId="LiveId" clId="{6D2342CF-3376-4AC0-B2E9-A8FC1996A661}" dt="2024-07-05T07:40:08.031" v="944" actId="478"/>
          <ac:spMkLst>
            <pc:docMk/>
            <pc:sldMk cId="903946971" sldId="569"/>
            <ac:spMk id="12" creationId="{9D04809A-5DFD-A0C6-7D66-02564EFC90A0}"/>
          </ac:spMkLst>
        </pc:spChg>
        <pc:spChg chg="add del mod">
          <ac:chgData name="念恩 李" userId="8b4755a99a4e10dd" providerId="LiveId" clId="{6D2342CF-3376-4AC0-B2E9-A8FC1996A661}" dt="2024-07-14T06:35:03.487" v="6388" actId="478"/>
          <ac:spMkLst>
            <pc:docMk/>
            <pc:sldMk cId="903946971" sldId="569"/>
            <ac:spMk id="21" creationId="{AB96C953-60CD-5F78-6236-93A7062B3ABE}"/>
          </ac:spMkLst>
        </pc:spChg>
        <pc:spChg chg="add mod">
          <ac:chgData name="念恩 李" userId="8b4755a99a4e10dd" providerId="LiveId" clId="{6D2342CF-3376-4AC0-B2E9-A8FC1996A661}" dt="2024-07-14T07:42:28.491" v="7020" actId="20577"/>
          <ac:spMkLst>
            <pc:docMk/>
            <pc:sldMk cId="903946971" sldId="569"/>
            <ac:spMk id="26" creationId="{37663A03-D33C-7495-8E65-7DA0D1A29A42}"/>
          </ac:spMkLst>
        </pc:spChg>
        <pc:grpChg chg="add del mod">
          <ac:chgData name="念恩 李" userId="8b4755a99a4e10dd" providerId="LiveId" clId="{6D2342CF-3376-4AC0-B2E9-A8FC1996A661}" dt="2024-07-14T06:35:58.253" v="6390" actId="478"/>
          <ac:grpSpMkLst>
            <pc:docMk/>
            <pc:sldMk cId="903946971" sldId="569"/>
            <ac:grpSpMk id="15" creationId="{89AC202C-432D-BA32-9719-FA07626896AC}"/>
          </ac:grpSpMkLst>
        </pc:grpChg>
        <pc:grpChg chg="del">
          <ac:chgData name="念恩 李" userId="8b4755a99a4e10dd" providerId="LiveId" clId="{6D2342CF-3376-4AC0-B2E9-A8FC1996A661}" dt="2024-07-05T07:40:06.158" v="943" actId="478"/>
          <ac:grpSpMkLst>
            <pc:docMk/>
            <pc:sldMk cId="903946971" sldId="569"/>
            <ac:grpSpMk id="16" creationId="{77EA8F00-4E36-C6A8-3BA3-72173DEC7FDE}"/>
          </ac:grpSpMkLst>
        </pc:grpChg>
        <pc:grpChg chg="add mod">
          <ac:chgData name="念恩 李" userId="8b4755a99a4e10dd" providerId="LiveId" clId="{6D2342CF-3376-4AC0-B2E9-A8FC1996A661}" dt="2024-07-14T07:42:31.362" v="7021" actId="1076"/>
          <ac:grpSpMkLst>
            <pc:docMk/>
            <pc:sldMk cId="903946971" sldId="569"/>
            <ac:grpSpMk id="22" creationId="{77200038-CE1F-D304-D230-8BFC0EBC3024}"/>
          </ac:grpSpMkLst>
        </pc:grpChg>
        <pc:picChg chg="add del mod">
          <ac:chgData name="念恩 李" userId="8b4755a99a4e10dd" providerId="LiveId" clId="{6D2342CF-3376-4AC0-B2E9-A8FC1996A661}" dt="2024-07-13T16:56:38.712" v="5639" actId="478"/>
          <ac:picMkLst>
            <pc:docMk/>
            <pc:sldMk cId="903946971" sldId="569"/>
            <ac:picMk id="2" creationId="{F29DA68D-E67C-610E-6F5E-6BCDFF8EA073}"/>
          </ac:picMkLst>
        </pc:picChg>
        <pc:picChg chg="add del mod">
          <ac:chgData name="念恩 李" userId="8b4755a99a4e10dd" providerId="LiveId" clId="{6D2342CF-3376-4AC0-B2E9-A8FC1996A661}" dt="2024-07-13T16:40:44.191" v="5633" actId="478"/>
          <ac:picMkLst>
            <pc:docMk/>
            <pc:sldMk cId="903946971" sldId="569"/>
            <ac:picMk id="12" creationId="{439E3E8F-2331-057E-9FA9-934D094D70F7}"/>
          </ac:picMkLst>
        </pc:picChg>
        <pc:picChg chg="add del mod">
          <ac:chgData name="念恩 李" userId="8b4755a99a4e10dd" providerId="LiveId" clId="{6D2342CF-3376-4AC0-B2E9-A8FC1996A661}" dt="2024-07-11T10:54:28.089" v="2382" actId="478"/>
          <ac:picMkLst>
            <pc:docMk/>
            <pc:sldMk cId="903946971" sldId="569"/>
            <ac:picMk id="13" creationId="{40D9D625-5BFB-1C1A-16CA-428E95DBB57D}"/>
          </ac:picMkLst>
        </pc:picChg>
        <pc:picChg chg="add del mod">
          <ac:chgData name="念恩 李" userId="8b4755a99a4e10dd" providerId="LiveId" clId="{6D2342CF-3376-4AC0-B2E9-A8FC1996A661}" dt="2024-07-11T10:54:27.409" v="2381" actId="478"/>
          <ac:picMkLst>
            <pc:docMk/>
            <pc:sldMk cId="903946971" sldId="569"/>
            <ac:picMk id="14" creationId="{706EDA89-93E7-B735-DB7D-38C3D8F5312B}"/>
          </ac:picMkLst>
        </pc:picChg>
        <pc:picChg chg="mod">
          <ac:chgData name="念恩 李" userId="8b4755a99a4e10dd" providerId="LiveId" clId="{6D2342CF-3376-4AC0-B2E9-A8FC1996A661}" dt="2024-07-13T16:56:02.046" v="5635"/>
          <ac:picMkLst>
            <pc:docMk/>
            <pc:sldMk cId="903946971" sldId="569"/>
            <ac:picMk id="16" creationId="{B58460A7-F921-CE86-E378-9F5C14998D2F}"/>
          </ac:picMkLst>
        </pc:picChg>
        <pc:picChg chg="mod">
          <ac:chgData name="念恩 李" userId="8b4755a99a4e10dd" providerId="LiveId" clId="{6D2342CF-3376-4AC0-B2E9-A8FC1996A661}" dt="2024-07-13T16:56:02.046" v="5635"/>
          <ac:picMkLst>
            <pc:docMk/>
            <pc:sldMk cId="903946971" sldId="569"/>
            <ac:picMk id="17" creationId="{1F138FFA-A945-E595-4C77-FB25B3F7FB57}"/>
          </ac:picMkLst>
        </pc:picChg>
        <pc:picChg chg="add del mod">
          <ac:chgData name="念恩 李" userId="8b4755a99a4e10dd" providerId="LiveId" clId="{6D2342CF-3376-4AC0-B2E9-A8FC1996A661}" dt="2024-07-14T06:30:18.683" v="6286" actId="478"/>
          <ac:picMkLst>
            <pc:docMk/>
            <pc:sldMk cId="903946971" sldId="569"/>
            <ac:picMk id="18" creationId="{3E9F96F4-A9E9-DCE1-FB85-2988B4B39195}"/>
          </ac:picMkLst>
        </pc:picChg>
        <pc:picChg chg="add del">
          <ac:chgData name="念恩 李" userId="8b4755a99a4e10dd" providerId="LiveId" clId="{6D2342CF-3376-4AC0-B2E9-A8FC1996A661}" dt="2024-07-14T06:13:40.577" v="5871" actId="478"/>
          <ac:picMkLst>
            <pc:docMk/>
            <pc:sldMk cId="903946971" sldId="569"/>
            <ac:picMk id="20" creationId="{F07D5277-6926-B2B6-33C8-8FF673496A30}"/>
          </ac:picMkLst>
        </pc:picChg>
        <pc:picChg chg="mod">
          <ac:chgData name="念恩 李" userId="8b4755a99a4e10dd" providerId="LiveId" clId="{6D2342CF-3376-4AC0-B2E9-A8FC1996A661}" dt="2024-07-14T06:37:01.303" v="6392"/>
          <ac:picMkLst>
            <pc:docMk/>
            <pc:sldMk cId="903946971" sldId="569"/>
            <ac:picMk id="23" creationId="{DBBFDC3C-EFB1-626C-DD55-3E74AE10218F}"/>
          </ac:picMkLst>
        </pc:picChg>
        <pc:picChg chg="mod">
          <ac:chgData name="念恩 李" userId="8b4755a99a4e10dd" providerId="LiveId" clId="{6D2342CF-3376-4AC0-B2E9-A8FC1996A661}" dt="2024-07-14T06:37:01.303" v="6392"/>
          <ac:picMkLst>
            <pc:docMk/>
            <pc:sldMk cId="903946971" sldId="569"/>
            <ac:picMk id="24" creationId="{2FB06AC9-BF9E-ACB1-F58C-1A8B761567DF}"/>
          </ac:picMkLst>
        </pc:picChg>
      </pc:sldChg>
      <pc:sldChg chg="addSp delSp modSp add mod modNotesTx">
        <pc:chgData name="念恩 李" userId="8b4755a99a4e10dd" providerId="LiveId" clId="{6D2342CF-3376-4AC0-B2E9-A8FC1996A661}" dt="2024-07-15T16:20:08.760" v="11426" actId="20577"/>
        <pc:sldMkLst>
          <pc:docMk/>
          <pc:sldMk cId="3285765828" sldId="570"/>
        </pc:sldMkLst>
        <pc:spChg chg="mod">
          <ac:chgData name="念恩 李" userId="8b4755a99a4e10dd" providerId="LiveId" clId="{6D2342CF-3376-4AC0-B2E9-A8FC1996A661}" dt="2024-07-15T16:15:32.318" v="11301" actId="1076"/>
          <ac:spMkLst>
            <pc:docMk/>
            <pc:sldMk cId="3285765828" sldId="570"/>
            <ac:spMk id="2" creationId="{8E56B5A7-F507-684E-1A58-84547EFAD49B}"/>
          </ac:spMkLst>
        </pc:spChg>
        <pc:spChg chg="del mod">
          <ac:chgData name="念恩 李" userId="8b4755a99a4e10dd" providerId="LiveId" clId="{6D2342CF-3376-4AC0-B2E9-A8FC1996A661}" dt="2024-07-15T01:55:59.262" v="8422" actId="478"/>
          <ac:spMkLst>
            <pc:docMk/>
            <pc:sldMk cId="3285765828" sldId="570"/>
            <ac:spMk id="6" creationId="{FD8F8BA8-EC17-D613-0EFB-5207DCFA379D}"/>
          </ac:spMkLst>
        </pc:spChg>
        <pc:spChg chg="add del mod">
          <ac:chgData name="念恩 李" userId="8b4755a99a4e10dd" providerId="LiveId" clId="{6D2342CF-3376-4AC0-B2E9-A8FC1996A661}" dt="2024-07-15T01:54:37.408" v="8318" actId="478"/>
          <ac:spMkLst>
            <pc:docMk/>
            <pc:sldMk cId="3285765828" sldId="570"/>
            <ac:spMk id="7" creationId="{1081D956-EA76-A864-BA66-C252352C652B}"/>
          </ac:spMkLst>
        </pc:spChg>
        <pc:spChg chg="add mod">
          <ac:chgData name="念恩 李" userId="8b4755a99a4e10dd" providerId="LiveId" clId="{6D2342CF-3376-4AC0-B2E9-A8FC1996A661}" dt="2024-07-15T05:40:12.487" v="9176" actId="1076"/>
          <ac:spMkLst>
            <pc:docMk/>
            <pc:sldMk cId="3285765828" sldId="570"/>
            <ac:spMk id="8" creationId="{6EDA5477-274B-61C1-9D77-278F1B50019C}"/>
          </ac:spMkLst>
        </pc:spChg>
        <pc:spChg chg="add del mod">
          <ac:chgData name="念恩 李" userId="8b4755a99a4e10dd" providerId="LiveId" clId="{6D2342CF-3376-4AC0-B2E9-A8FC1996A661}" dt="2024-07-15T05:38:38.653" v="9142" actId="478"/>
          <ac:spMkLst>
            <pc:docMk/>
            <pc:sldMk cId="3285765828" sldId="570"/>
            <ac:spMk id="10" creationId="{40BBBDB2-63D9-8DBF-51E6-3BB5B7F9E6A1}"/>
          </ac:spMkLst>
        </pc:spChg>
        <pc:spChg chg="add mod">
          <ac:chgData name="念恩 李" userId="8b4755a99a4e10dd" providerId="LiveId" clId="{6D2342CF-3376-4AC0-B2E9-A8FC1996A661}" dt="2024-07-15T16:16:17.109" v="11311" actId="20577"/>
          <ac:spMkLst>
            <pc:docMk/>
            <pc:sldMk cId="3285765828" sldId="570"/>
            <ac:spMk id="11" creationId="{86875360-7026-ED0A-FC10-1E1599215807}"/>
          </ac:spMkLst>
        </pc:spChg>
        <pc:spChg chg="add mod">
          <ac:chgData name="念恩 李" userId="8b4755a99a4e10dd" providerId="LiveId" clId="{6D2342CF-3376-4AC0-B2E9-A8FC1996A661}" dt="2024-07-15T07:59:35.536" v="9640"/>
          <ac:spMkLst>
            <pc:docMk/>
            <pc:sldMk cId="3285765828" sldId="570"/>
            <ac:spMk id="12" creationId="{CCDE2E20-44F9-2269-6AA2-056A0E3FBF49}"/>
          </ac:spMkLst>
        </pc:spChg>
        <pc:picChg chg="del">
          <ac:chgData name="念恩 李" userId="8b4755a99a4e10dd" providerId="LiveId" clId="{6D2342CF-3376-4AC0-B2E9-A8FC1996A661}" dt="2024-07-15T01:54:19.955" v="8316" actId="478"/>
          <ac:picMkLst>
            <pc:docMk/>
            <pc:sldMk cId="3285765828" sldId="570"/>
            <ac:picMk id="4" creationId="{158B87FF-5447-306D-3A81-FA45E1DBD3E6}"/>
          </ac:picMkLst>
        </pc:picChg>
        <pc:picChg chg="del">
          <ac:chgData name="念恩 李" userId="8b4755a99a4e10dd" providerId="LiveId" clId="{6D2342CF-3376-4AC0-B2E9-A8FC1996A661}" dt="2024-07-15T01:54:06.738" v="8315" actId="478"/>
          <ac:picMkLst>
            <pc:docMk/>
            <pc:sldMk cId="3285765828" sldId="570"/>
            <ac:picMk id="5" creationId="{B665411C-BD04-3658-D76A-9430A52E048E}"/>
          </ac:picMkLst>
        </pc:picChg>
      </pc:sldChg>
      <pc:sldChg chg="del">
        <pc:chgData name="念恩 李" userId="8b4755a99a4e10dd" providerId="LiveId" clId="{6D2342CF-3376-4AC0-B2E9-A8FC1996A661}" dt="2024-06-06T17:24:25.212" v="80" actId="47"/>
        <pc:sldMkLst>
          <pc:docMk/>
          <pc:sldMk cId="3678531105" sldId="571"/>
        </pc:sldMkLst>
      </pc:sldChg>
      <pc:sldChg chg="addSp modSp mod">
        <pc:chgData name="念恩 李" userId="8b4755a99a4e10dd" providerId="LiveId" clId="{6D2342CF-3376-4AC0-B2E9-A8FC1996A661}" dt="2024-07-14T05:19:31.739" v="5802" actId="1076"/>
        <pc:sldMkLst>
          <pc:docMk/>
          <pc:sldMk cId="2807941347" sldId="573"/>
        </pc:sldMkLst>
        <pc:spChg chg="add mod">
          <ac:chgData name="念恩 李" userId="8b4755a99a4e10dd" providerId="LiveId" clId="{6D2342CF-3376-4AC0-B2E9-A8FC1996A661}" dt="2024-07-14T05:19:25.991" v="5801" actId="1076"/>
          <ac:spMkLst>
            <pc:docMk/>
            <pc:sldMk cId="2807941347" sldId="573"/>
            <ac:spMk id="4" creationId="{649710D0-32A4-5CE9-0463-F8CB6B7E9261}"/>
          </ac:spMkLst>
        </pc:spChg>
        <pc:spChg chg="mod">
          <ac:chgData name="念恩 李" userId="8b4755a99a4e10dd" providerId="LiveId" clId="{6D2342CF-3376-4AC0-B2E9-A8FC1996A661}" dt="2024-07-14T05:19:31.739" v="5802" actId="1076"/>
          <ac:spMkLst>
            <pc:docMk/>
            <pc:sldMk cId="2807941347" sldId="573"/>
            <ac:spMk id="9" creationId="{938D36AA-B5B3-3CB0-103E-D47A57603021}"/>
          </ac:spMkLst>
        </pc:spChg>
      </pc:sldChg>
      <pc:sldChg chg="modSp mod modNotesTx">
        <pc:chgData name="念恩 李" userId="8b4755a99a4e10dd" providerId="LiveId" clId="{6D2342CF-3376-4AC0-B2E9-A8FC1996A661}" dt="2024-07-14T14:28:20.377" v="7686" actId="20577"/>
        <pc:sldMkLst>
          <pc:docMk/>
          <pc:sldMk cId="2311151554" sldId="574"/>
        </pc:sldMkLst>
        <pc:graphicFrameChg chg="mod modGraphic">
          <ac:chgData name="念恩 李" userId="8b4755a99a4e10dd" providerId="LiveId" clId="{6D2342CF-3376-4AC0-B2E9-A8FC1996A661}" dt="2024-07-14T14:17:07.097" v="7649" actId="2711"/>
          <ac:graphicFrameMkLst>
            <pc:docMk/>
            <pc:sldMk cId="2311151554" sldId="574"/>
            <ac:graphicFrameMk id="5" creationId="{3C574A2B-6E33-F16C-1366-DBD92841E1AE}"/>
          </ac:graphicFrameMkLst>
        </pc:graphicFrameChg>
      </pc:sldChg>
      <pc:sldChg chg="modSp mod modNotesTx">
        <pc:chgData name="念恩 李" userId="8b4755a99a4e10dd" providerId="LiveId" clId="{6D2342CF-3376-4AC0-B2E9-A8FC1996A661}" dt="2024-07-14T14:28:29.178" v="7688" actId="5793"/>
        <pc:sldMkLst>
          <pc:docMk/>
          <pc:sldMk cId="1037799108" sldId="575"/>
        </pc:sldMkLst>
        <pc:graphicFrameChg chg="mod modGraphic">
          <ac:chgData name="念恩 李" userId="8b4755a99a4e10dd" providerId="LiveId" clId="{6D2342CF-3376-4AC0-B2E9-A8FC1996A661}" dt="2024-07-14T14:17:46.300" v="7651" actId="2711"/>
          <ac:graphicFrameMkLst>
            <pc:docMk/>
            <pc:sldMk cId="1037799108" sldId="575"/>
            <ac:graphicFrameMk id="5" creationId="{21114C39-2EA1-D400-F3F5-1EC8C364CFD1}"/>
          </ac:graphicFrameMkLst>
        </pc:graphicFrameChg>
      </pc:sldChg>
      <pc:sldChg chg="delSp del mod ord modNotesTx">
        <pc:chgData name="念恩 李" userId="8b4755a99a4e10dd" providerId="LiveId" clId="{6D2342CF-3376-4AC0-B2E9-A8FC1996A661}" dt="2024-07-08T02:30:31.698" v="1252" actId="47"/>
        <pc:sldMkLst>
          <pc:docMk/>
          <pc:sldMk cId="2376876123" sldId="576"/>
        </pc:sldMkLst>
        <pc:picChg chg="del">
          <ac:chgData name="念恩 李" userId="8b4755a99a4e10dd" providerId="LiveId" clId="{6D2342CF-3376-4AC0-B2E9-A8FC1996A661}" dt="2024-07-05T03:01:47.820" v="647" actId="478"/>
          <ac:picMkLst>
            <pc:docMk/>
            <pc:sldMk cId="2376876123" sldId="576"/>
            <ac:picMk id="4" creationId="{CBE4E171-A40A-A876-2754-42E843D80BB4}"/>
          </ac:picMkLst>
        </pc:picChg>
      </pc:sldChg>
      <pc:sldChg chg="modSp mod">
        <pc:chgData name="念恩 李" userId="8b4755a99a4e10dd" providerId="LiveId" clId="{6D2342CF-3376-4AC0-B2E9-A8FC1996A661}" dt="2024-07-14T07:53:24.944" v="7117" actId="14100"/>
        <pc:sldMkLst>
          <pc:docMk/>
          <pc:sldMk cId="1949290440" sldId="577"/>
        </pc:sldMkLst>
        <pc:spChg chg="mod">
          <ac:chgData name="念恩 李" userId="8b4755a99a4e10dd" providerId="LiveId" clId="{6D2342CF-3376-4AC0-B2E9-A8FC1996A661}" dt="2024-07-14T07:52:22.876" v="7107" actId="20577"/>
          <ac:spMkLst>
            <pc:docMk/>
            <pc:sldMk cId="1949290440" sldId="577"/>
            <ac:spMk id="3" creationId="{5A48692A-6B0F-3E4C-3B3F-B761A0C1E369}"/>
          </ac:spMkLst>
        </pc:spChg>
        <pc:spChg chg="mod">
          <ac:chgData name="念恩 李" userId="8b4755a99a4e10dd" providerId="LiveId" clId="{6D2342CF-3376-4AC0-B2E9-A8FC1996A661}" dt="2024-07-14T07:52:31.789" v="7111" actId="20577"/>
          <ac:spMkLst>
            <pc:docMk/>
            <pc:sldMk cId="1949290440" sldId="577"/>
            <ac:spMk id="10" creationId="{73C3B192-1890-D999-5A1E-B04FC4B49304}"/>
          </ac:spMkLst>
        </pc:spChg>
        <pc:spChg chg="mod">
          <ac:chgData name="念恩 李" userId="8b4755a99a4e10dd" providerId="LiveId" clId="{6D2342CF-3376-4AC0-B2E9-A8FC1996A661}" dt="2024-07-12T14:53:07.962" v="3870"/>
          <ac:spMkLst>
            <pc:docMk/>
            <pc:sldMk cId="1949290440" sldId="577"/>
            <ac:spMk id="16" creationId="{5674F671-516D-8817-63C4-20B7C72D699F}"/>
          </ac:spMkLst>
        </pc:spChg>
        <pc:spChg chg="mod">
          <ac:chgData name="念恩 李" userId="8b4755a99a4e10dd" providerId="LiveId" clId="{6D2342CF-3376-4AC0-B2E9-A8FC1996A661}" dt="2024-07-14T07:52:44.472" v="7114" actId="20577"/>
          <ac:spMkLst>
            <pc:docMk/>
            <pc:sldMk cId="1949290440" sldId="577"/>
            <ac:spMk id="17" creationId="{FABDC87F-493F-315E-1DDA-2AD0C4F54137}"/>
          </ac:spMkLst>
        </pc:spChg>
        <pc:spChg chg="mod">
          <ac:chgData name="念恩 李" userId="8b4755a99a4e10dd" providerId="LiveId" clId="{6D2342CF-3376-4AC0-B2E9-A8FC1996A661}" dt="2024-07-14T07:50:22.169" v="7101" actId="20577"/>
          <ac:spMkLst>
            <pc:docMk/>
            <pc:sldMk cId="1949290440" sldId="577"/>
            <ac:spMk id="20" creationId="{EA0C11EE-826B-C656-2FCD-E1F7C3D9F82B}"/>
          </ac:spMkLst>
        </pc:spChg>
        <pc:spChg chg="mod">
          <ac:chgData name="念恩 李" userId="8b4755a99a4e10dd" providerId="LiveId" clId="{6D2342CF-3376-4AC0-B2E9-A8FC1996A661}" dt="2024-07-14T07:53:24.944" v="7117" actId="14100"/>
          <ac:spMkLst>
            <pc:docMk/>
            <pc:sldMk cId="1949290440" sldId="577"/>
            <ac:spMk id="21" creationId="{88C2BE59-58AB-566D-186F-1FBB06F7FC91}"/>
          </ac:spMkLst>
        </pc:spChg>
        <pc:spChg chg="mod">
          <ac:chgData name="念恩 李" userId="8b4755a99a4e10dd" providerId="LiveId" clId="{6D2342CF-3376-4AC0-B2E9-A8FC1996A661}" dt="2024-06-11T07:01:05.634" v="559" actId="20577"/>
          <ac:spMkLst>
            <pc:docMk/>
            <pc:sldMk cId="1949290440" sldId="577"/>
            <ac:spMk id="26" creationId="{BDF0A50E-A771-3ACF-B297-DF1D3B89EB9B}"/>
          </ac:spMkLst>
        </pc:spChg>
      </pc:sldChg>
      <pc:sldChg chg="addSp delSp modSp mod">
        <pc:chgData name="念恩 李" userId="8b4755a99a4e10dd" providerId="LiveId" clId="{6D2342CF-3376-4AC0-B2E9-A8FC1996A661}" dt="2024-07-05T08:11:31.223" v="1044" actId="1076"/>
        <pc:sldMkLst>
          <pc:docMk/>
          <pc:sldMk cId="450095997" sldId="578"/>
        </pc:sldMkLst>
        <pc:spChg chg="mod">
          <ac:chgData name="念恩 李" userId="8b4755a99a4e10dd" providerId="LiveId" clId="{6D2342CF-3376-4AC0-B2E9-A8FC1996A661}" dt="2024-07-05T08:11:23.488" v="1041" actId="1076"/>
          <ac:spMkLst>
            <pc:docMk/>
            <pc:sldMk cId="450095997" sldId="578"/>
            <ac:spMk id="6" creationId="{D09E0623-7D7C-5729-0971-B89D8809CB1A}"/>
          </ac:spMkLst>
        </pc:spChg>
        <pc:spChg chg="mod">
          <ac:chgData name="念恩 李" userId="8b4755a99a4e10dd" providerId="LiveId" clId="{6D2342CF-3376-4AC0-B2E9-A8FC1996A661}" dt="2024-07-05T08:11:31.223" v="1044" actId="1076"/>
          <ac:spMkLst>
            <pc:docMk/>
            <pc:sldMk cId="450095997" sldId="578"/>
            <ac:spMk id="7" creationId="{3B8965F8-D3F2-1390-0727-0BD1A00F75FD}"/>
          </ac:spMkLst>
        </pc:spChg>
        <pc:spChg chg="mod">
          <ac:chgData name="念恩 李" userId="8b4755a99a4e10dd" providerId="LiveId" clId="{6D2342CF-3376-4AC0-B2E9-A8FC1996A661}" dt="2024-07-05T08:09:31.392" v="1017" actId="14100"/>
          <ac:spMkLst>
            <pc:docMk/>
            <pc:sldMk cId="450095997" sldId="578"/>
            <ac:spMk id="13" creationId="{AEF91E1F-2152-66B3-A43D-56B44512FBBB}"/>
          </ac:spMkLst>
        </pc:spChg>
        <pc:spChg chg="mod">
          <ac:chgData name="念恩 李" userId="8b4755a99a4e10dd" providerId="LiveId" clId="{6D2342CF-3376-4AC0-B2E9-A8FC1996A661}" dt="2024-07-05T08:09:02.238" v="1012" actId="1037"/>
          <ac:spMkLst>
            <pc:docMk/>
            <pc:sldMk cId="450095997" sldId="578"/>
            <ac:spMk id="14" creationId="{306EA088-53D8-D197-3C68-EF34E86EC636}"/>
          </ac:spMkLst>
        </pc:spChg>
        <pc:spChg chg="mod">
          <ac:chgData name="念恩 李" userId="8b4755a99a4e10dd" providerId="LiveId" clId="{6D2342CF-3376-4AC0-B2E9-A8FC1996A661}" dt="2024-07-05T08:10:07.716" v="1020" actId="14100"/>
          <ac:spMkLst>
            <pc:docMk/>
            <pc:sldMk cId="450095997" sldId="578"/>
            <ac:spMk id="16" creationId="{0689F547-501D-E6A3-1026-99A08F05F897}"/>
          </ac:spMkLst>
        </pc:spChg>
        <pc:spChg chg="mod">
          <ac:chgData name="念恩 李" userId="8b4755a99a4e10dd" providerId="LiveId" clId="{6D2342CF-3376-4AC0-B2E9-A8FC1996A661}" dt="2024-07-05T08:10:23.954" v="1024" actId="14100"/>
          <ac:spMkLst>
            <pc:docMk/>
            <pc:sldMk cId="450095997" sldId="578"/>
            <ac:spMk id="17" creationId="{73015F99-3C04-18DE-3E18-163602493003}"/>
          </ac:spMkLst>
        </pc:spChg>
        <pc:spChg chg="mod">
          <ac:chgData name="念恩 李" userId="8b4755a99a4e10dd" providerId="LiveId" clId="{6D2342CF-3376-4AC0-B2E9-A8FC1996A661}" dt="2024-07-05T08:10:17.927" v="1023" actId="1036"/>
          <ac:spMkLst>
            <pc:docMk/>
            <pc:sldMk cId="450095997" sldId="578"/>
            <ac:spMk id="18" creationId="{75B37AA8-0FC8-9EEF-6E9E-34F6A1206799}"/>
          </ac:spMkLst>
        </pc:spChg>
        <pc:spChg chg="mod">
          <ac:chgData name="念恩 李" userId="8b4755a99a4e10dd" providerId="LiveId" clId="{6D2342CF-3376-4AC0-B2E9-A8FC1996A661}" dt="2024-07-05T08:07:20.954" v="990" actId="1076"/>
          <ac:spMkLst>
            <pc:docMk/>
            <pc:sldMk cId="450095997" sldId="578"/>
            <ac:spMk id="19" creationId="{979EB124-70A5-0BAE-52C5-883386BF5264}"/>
          </ac:spMkLst>
        </pc:spChg>
        <pc:spChg chg="mod">
          <ac:chgData name="念恩 李" userId="8b4755a99a4e10dd" providerId="LiveId" clId="{6D2342CF-3376-4AC0-B2E9-A8FC1996A661}" dt="2024-07-05T08:07:24.024" v="991" actId="1076"/>
          <ac:spMkLst>
            <pc:docMk/>
            <pc:sldMk cId="450095997" sldId="578"/>
            <ac:spMk id="20" creationId="{617C87D8-4B67-6630-34E2-7C2521588292}"/>
          </ac:spMkLst>
        </pc:spChg>
        <pc:spChg chg="mod">
          <ac:chgData name="念恩 李" userId="8b4755a99a4e10dd" providerId="LiveId" clId="{6D2342CF-3376-4AC0-B2E9-A8FC1996A661}" dt="2024-07-05T08:07:28.611" v="992" actId="1076"/>
          <ac:spMkLst>
            <pc:docMk/>
            <pc:sldMk cId="450095997" sldId="578"/>
            <ac:spMk id="21" creationId="{E0845B05-B0DE-345E-353F-C8B16CF288D3}"/>
          </ac:spMkLst>
        </pc:spChg>
        <pc:spChg chg="mod">
          <ac:chgData name="念恩 李" userId="8b4755a99a4e10dd" providerId="LiveId" clId="{6D2342CF-3376-4AC0-B2E9-A8FC1996A661}" dt="2024-07-05T08:07:37.356" v="993" actId="1076"/>
          <ac:spMkLst>
            <pc:docMk/>
            <pc:sldMk cId="450095997" sldId="578"/>
            <ac:spMk id="22" creationId="{5B799BF3-D854-A078-3487-DA97835D63AE}"/>
          </ac:spMkLst>
        </pc:spChg>
        <pc:spChg chg="mod">
          <ac:chgData name="念恩 李" userId="8b4755a99a4e10dd" providerId="LiveId" clId="{6D2342CF-3376-4AC0-B2E9-A8FC1996A661}" dt="2024-07-05T08:08:10.799" v="1006" actId="1036"/>
          <ac:spMkLst>
            <pc:docMk/>
            <pc:sldMk cId="450095997" sldId="578"/>
            <ac:spMk id="24" creationId="{F2AE8863-7F8E-53A3-4FE5-4C7E7E191B9F}"/>
          </ac:spMkLst>
        </pc:spChg>
        <pc:spChg chg="mod">
          <ac:chgData name="念恩 李" userId="8b4755a99a4e10dd" providerId="LiveId" clId="{6D2342CF-3376-4AC0-B2E9-A8FC1996A661}" dt="2024-07-05T08:10:38.293" v="1025" actId="14100"/>
          <ac:spMkLst>
            <pc:docMk/>
            <pc:sldMk cId="450095997" sldId="578"/>
            <ac:spMk id="28" creationId="{A00C437A-CF19-B0E9-1443-387518AF2D13}"/>
          </ac:spMkLst>
        </pc:spChg>
        <pc:spChg chg="mod">
          <ac:chgData name="念恩 李" userId="8b4755a99a4e10dd" providerId="LiveId" clId="{6D2342CF-3376-4AC0-B2E9-A8FC1996A661}" dt="2024-07-05T08:09:42.910" v="1018" actId="14100"/>
          <ac:spMkLst>
            <pc:docMk/>
            <pc:sldMk cId="450095997" sldId="578"/>
            <ac:spMk id="33" creationId="{DD4BEED9-0D5E-AD39-C9A3-772A09D99D03}"/>
          </ac:spMkLst>
        </pc:spChg>
        <pc:spChg chg="mod">
          <ac:chgData name="念恩 李" userId="8b4755a99a4e10dd" providerId="LiveId" clId="{6D2342CF-3376-4AC0-B2E9-A8FC1996A661}" dt="2024-07-05T08:09:16.435" v="1014" actId="14100"/>
          <ac:spMkLst>
            <pc:docMk/>
            <pc:sldMk cId="450095997" sldId="578"/>
            <ac:spMk id="34" creationId="{A10D5C2E-FD16-1258-A6E2-54D867B05E9E}"/>
          </ac:spMkLst>
        </pc:spChg>
        <pc:grpChg chg="mod">
          <ac:chgData name="念恩 李" userId="8b4755a99a4e10dd" providerId="LiveId" clId="{6D2342CF-3376-4AC0-B2E9-A8FC1996A661}" dt="2024-07-05T08:07:45.322" v="994" actId="1076"/>
          <ac:grpSpMkLst>
            <pc:docMk/>
            <pc:sldMk cId="450095997" sldId="578"/>
            <ac:grpSpMk id="15" creationId="{A600D738-AEBE-AB5D-376F-C8854A37B437}"/>
          </ac:grpSpMkLst>
        </pc:grpChg>
        <pc:grpChg chg="mod">
          <ac:chgData name="念恩 李" userId="8b4755a99a4e10dd" providerId="LiveId" clId="{6D2342CF-3376-4AC0-B2E9-A8FC1996A661}" dt="2024-07-05T08:07:53.210" v="995" actId="1076"/>
          <ac:grpSpMkLst>
            <pc:docMk/>
            <pc:sldMk cId="450095997" sldId="578"/>
            <ac:grpSpMk id="29" creationId="{8D7664E2-4AFE-9CDE-CA07-7DDD9A4DC133}"/>
          </ac:grpSpMkLst>
        </pc:grpChg>
        <pc:grpChg chg="mod">
          <ac:chgData name="念恩 李" userId="8b4755a99a4e10dd" providerId="LiveId" clId="{6D2342CF-3376-4AC0-B2E9-A8FC1996A661}" dt="2024-07-05T08:09:11.136" v="1013" actId="1076"/>
          <ac:grpSpMkLst>
            <pc:docMk/>
            <pc:sldMk cId="450095997" sldId="578"/>
            <ac:grpSpMk id="37" creationId="{983D513D-4489-588E-BE6B-FAF63CABA98F}"/>
          </ac:grpSpMkLst>
        </pc:grpChg>
        <pc:picChg chg="del">
          <ac:chgData name="念恩 李" userId="8b4755a99a4e10dd" providerId="LiveId" clId="{6D2342CF-3376-4AC0-B2E9-A8FC1996A661}" dt="2024-07-05T08:03:04.277" v="969" actId="478"/>
          <ac:picMkLst>
            <pc:docMk/>
            <pc:sldMk cId="450095997" sldId="578"/>
            <ac:picMk id="4" creationId="{96115BF9-4ABA-27C2-AFD8-0CF5C1A400BB}"/>
          </ac:picMkLst>
        </pc:picChg>
        <pc:picChg chg="add del mod ord modCrop">
          <ac:chgData name="念恩 李" userId="8b4755a99a4e10dd" providerId="LiveId" clId="{6D2342CF-3376-4AC0-B2E9-A8FC1996A661}" dt="2024-07-05T08:04:24.254" v="974" actId="478"/>
          <ac:picMkLst>
            <pc:docMk/>
            <pc:sldMk cId="450095997" sldId="578"/>
            <ac:picMk id="25" creationId="{9E42F97F-3301-68A7-E4CF-A96CD01999AF}"/>
          </ac:picMkLst>
        </pc:picChg>
        <pc:picChg chg="add del mod ord">
          <ac:chgData name="念恩 李" userId="8b4755a99a4e10dd" providerId="LiveId" clId="{6D2342CF-3376-4AC0-B2E9-A8FC1996A661}" dt="2024-07-05T08:06:49.769" v="981" actId="478"/>
          <ac:picMkLst>
            <pc:docMk/>
            <pc:sldMk cId="450095997" sldId="578"/>
            <ac:picMk id="35" creationId="{8C1E1782-A4AA-CB26-A428-874A853C88DB}"/>
          </ac:picMkLst>
        </pc:picChg>
        <pc:picChg chg="add mod ord">
          <ac:chgData name="念恩 李" userId="8b4755a99a4e10dd" providerId="LiveId" clId="{6D2342CF-3376-4AC0-B2E9-A8FC1996A661}" dt="2024-07-05T08:07:09.819" v="986" actId="1076"/>
          <ac:picMkLst>
            <pc:docMk/>
            <pc:sldMk cId="450095997" sldId="578"/>
            <ac:picMk id="38" creationId="{83E9BF96-5973-0DAD-81C5-CACD91DDD65A}"/>
          </ac:picMkLst>
        </pc:picChg>
      </pc:sldChg>
      <pc:sldChg chg="addSp delSp modSp mod ord delAnim modAnim modNotesTx">
        <pc:chgData name="念恩 李" userId="8b4755a99a4e10dd" providerId="LiveId" clId="{6D2342CF-3376-4AC0-B2E9-A8FC1996A661}" dt="2024-07-16T14:53:51.435" v="15449" actId="20577"/>
        <pc:sldMkLst>
          <pc:docMk/>
          <pc:sldMk cId="685170345" sldId="579"/>
        </pc:sldMkLst>
        <pc:spChg chg="add mod">
          <ac:chgData name="念恩 李" userId="8b4755a99a4e10dd" providerId="LiveId" clId="{6D2342CF-3376-4AC0-B2E9-A8FC1996A661}" dt="2024-07-16T14:52:09.208" v="15432" actId="207"/>
          <ac:spMkLst>
            <pc:docMk/>
            <pc:sldMk cId="685170345" sldId="579"/>
            <ac:spMk id="6" creationId="{42027FF7-EBE3-BCA7-DB7F-FE0749AAC2CC}"/>
          </ac:spMkLst>
        </pc:spChg>
        <pc:spChg chg="add del">
          <ac:chgData name="念恩 李" userId="8b4755a99a4e10dd" providerId="LiveId" clId="{6D2342CF-3376-4AC0-B2E9-A8FC1996A661}" dt="2024-07-15T08:50:12.866" v="9958" actId="22"/>
          <ac:spMkLst>
            <pc:docMk/>
            <pc:sldMk cId="685170345" sldId="579"/>
            <ac:spMk id="7" creationId="{5F5EA99A-E10D-C868-16D9-8444B54E461E}"/>
          </ac:spMkLst>
        </pc:spChg>
        <pc:spChg chg="add mod">
          <ac:chgData name="念恩 李" userId="8b4755a99a4e10dd" providerId="LiveId" clId="{6D2342CF-3376-4AC0-B2E9-A8FC1996A661}" dt="2024-07-16T14:52:51.656" v="15436" actId="1076"/>
          <ac:spMkLst>
            <pc:docMk/>
            <pc:sldMk cId="685170345" sldId="579"/>
            <ac:spMk id="7" creationId="{F82DA4F2-39CB-36BA-C37E-F029731F6238}"/>
          </ac:spMkLst>
        </pc:spChg>
        <pc:spChg chg="add mod">
          <ac:chgData name="念恩 李" userId="8b4755a99a4e10dd" providerId="LiveId" clId="{6D2342CF-3376-4AC0-B2E9-A8FC1996A661}" dt="2024-07-15T08:50:16.498" v="9959"/>
          <ac:spMkLst>
            <pc:docMk/>
            <pc:sldMk cId="685170345" sldId="579"/>
            <ac:spMk id="10" creationId="{A1BDE28F-F135-F71B-3444-B42F22ABA4B6}"/>
          </ac:spMkLst>
        </pc:spChg>
        <pc:spChg chg="del mod">
          <ac:chgData name="念恩 李" userId="8b4755a99a4e10dd" providerId="LiveId" clId="{6D2342CF-3376-4AC0-B2E9-A8FC1996A661}" dt="2024-07-15T08:50:10.691" v="9956" actId="478"/>
          <ac:spMkLst>
            <pc:docMk/>
            <pc:sldMk cId="685170345" sldId="579"/>
            <ac:spMk id="12" creationId="{48095E74-7860-4031-59F7-181D2DBC4970}"/>
          </ac:spMkLst>
        </pc:spChg>
        <pc:spChg chg="mod">
          <ac:chgData name="念恩 李" userId="8b4755a99a4e10dd" providerId="LiveId" clId="{6D2342CF-3376-4AC0-B2E9-A8FC1996A661}" dt="2024-07-15T08:46:37.216" v="9914" actId="1076"/>
          <ac:spMkLst>
            <pc:docMk/>
            <pc:sldMk cId="685170345" sldId="579"/>
            <ac:spMk id="18" creationId="{733428C5-2DC4-423D-433A-BD253F84AB56}"/>
          </ac:spMkLst>
        </pc:spChg>
        <pc:spChg chg="mod">
          <ac:chgData name="念恩 李" userId="8b4755a99a4e10dd" providerId="LiveId" clId="{6D2342CF-3376-4AC0-B2E9-A8FC1996A661}" dt="2024-07-15T08:46:49.319" v="9916" actId="1076"/>
          <ac:spMkLst>
            <pc:docMk/>
            <pc:sldMk cId="685170345" sldId="579"/>
            <ac:spMk id="19" creationId="{8307A7C8-61B4-07BF-113E-3D279FB1C87E}"/>
          </ac:spMkLst>
        </pc:spChg>
        <pc:graphicFrameChg chg="mod modGraphic">
          <ac:chgData name="念恩 李" userId="8b4755a99a4e10dd" providerId="LiveId" clId="{6D2342CF-3376-4AC0-B2E9-A8FC1996A661}" dt="2024-07-15T08:47:40.865" v="9925" actId="14100"/>
          <ac:graphicFrameMkLst>
            <pc:docMk/>
            <pc:sldMk cId="685170345" sldId="579"/>
            <ac:graphicFrameMk id="2" creationId="{6DE3BBAD-42DD-A318-DC2F-4FD03AEBF333}"/>
          </ac:graphicFrameMkLst>
        </pc:graphicFrameChg>
        <pc:graphicFrameChg chg="mod modGraphic">
          <ac:chgData name="念恩 李" userId="8b4755a99a4e10dd" providerId="LiveId" clId="{6D2342CF-3376-4AC0-B2E9-A8FC1996A661}" dt="2024-07-15T08:47:37.697" v="9924" actId="14100"/>
          <ac:graphicFrameMkLst>
            <pc:docMk/>
            <pc:sldMk cId="685170345" sldId="579"/>
            <ac:graphicFrameMk id="3" creationId="{70ECF627-C868-E842-741E-E8BAC01D5AE0}"/>
          </ac:graphicFrameMkLst>
        </pc:graphicFrameChg>
        <pc:picChg chg="add mod">
          <ac:chgData name="念恩 李" userId="8b4755a99a4e10dd" providerId="LiveId" clId="{6D2342CF-3376-4AC0-B2E9-A8FC1996A661}" dt="2024-07-15T08:46:49.319" v="9916" actId="1076"/>
          <ac:picMkLst>
            <pc:docMk/>
            <pc:sldMk cId="685170345" sldId="579"/>
            <ac:picMk id="4" creationId="{5D50F967-0B55-45F5-A5C8-1B5732483646}"/>
          </ac:picMkLst>
        </pc:picChg>
        <pc:picChg chg="mod">
          <ac:chgData name="念恩 李" userId="8b4755a99a4e10dd" providerId="LiveId" clId="{6D2342CF-3376-4AC0-B2E9-A8FC1996A661}" dt="2024-07-15T08:46:37.216" v="9914" actId="1076"/>
          <ac:picMkLst>
            <pc:docMk/>
            <pc:sldMk cId="685170345" sldId="579"/>
            <ac:picMk id="8" creationId="{D6F5D219-37CB-1589-B32E-F59E2605D35E}"/>
          </ac:picMkLst>
        </pc:picChg>
        <pc:picChg chg="del mod">
          <ac:chgData name="念恩 李" userId="8b4755a99a4e10dd" providerId="LiveId" clId="{6D2342CF-3376-4AC0-B2E9-A8FC1996A661}" dt="2024-07-15T08:46:22.974" v="9910" actId="478"/>
          <ac:picMkLst>
            <pc:docMk/>
            <pc:sldMk cId="685170345" sldId="579"/>
            <ac:picMk id="9" creationId="{3706D618-A599-980A-8409-BFCAFB50CD02}"/>
          </ac:picMkLst>
        </pc:picChg>
      </pc:sldChg>
      <pc:sldChg chg="delSp del mod delAnim modNotesTx">
        <pc:chgData name="念恩 李" userId="8b4755a99a4e10dd" providerId="LiveId" clId="{6D2342CF-3376-4AC0-B2E9-A8FC1996A661}" dt="2024-07-05T08:31:07.651" v="1092" actId="47"/>
        <pc:sldMkLst>
          <pc:docMk/>
          <pc:sldMk cId="3203608387" sldId="580"/>
        </pc:sldMkLst>
        <pc:spChg chg="del">
          <ac:chgData name="念恩 李" userId="8b4755a99a4e10dd" providerId="LiveId" clId="{6D2342CF-3376-4AC0-B2E9-A8FC1996A661}" dt="2024-07-05T08:29:54.079" v="1085" actId="478"/>
          <ac:spMkLst>
            <pc:docMk/>
            <pc:sldMk cId="3203608387" sldId="580"/>
            <ac:spMk id="6" creationId="{F69A1011-625D-A51A-18CF-D727F9AF1DD5}"/>
          </ac:spMkLst>
        </pc:spChg>
        <pc:spChg chg="del">
          <ac:chgData name="念恩 李" userId="8b4755a99a4e10dd" providerId="LiveId" clId="{6D2342CF-3376-4AC0-B2E9-A8FC1996A661}" dt="2024-07-05T08:29:54.079" v="1085" actId="478"/>
          <ac:spMkLst>
            <pc:docMk/>
            <pc:sldMk cId="3203608387" sldId="580"/>
            <ac:spMk id="8" creationId="{7E7AA953-7CE9-C5FC-328B-98F5EBE0D096}"/>
          </ac:spMkLst>
        </pc:spChg>
        <pc:spChg chg="del">
          <ac:chgData name="念恩 李" userId="8b4755a99a4e10dd" providerId="LiveId" clId="{6D2342CF-3376-4AC0-B2E9-A8FC1996A661}" dt="2024-07-05T08:29:54.079" v="1085" actId="478"/>
          <ac:spMkLst>
            <pc:docMk/>
            <pc:sldMk cId="3203608387" sldId="580"/>
            <ac:spMk id="9" creationId="{1EB8FF70-59C7-56CD-F629-FDAAC16DDB36}"/>
          </ac:spMkLst>
        </pc:spChg>
        <pc:spChg chg="del">
          <ac:chgData name="念恩 李" userId="8b4755a99a4e10dd" providerId="LiveId" clId="{6D2342CF-3376-4AC0-B2E9-A8FC1996A661}" dt="2024-07-05T08:29:54.079" v="1085" actId="478"/>
          <ac:spMkLst>
            <pc:docMk/>
            <pc:sldMk cId="3203608387" sldId="580"/>
            <ac:spMk id="11" creationId="{6F328E32-54B9-9BE5-35C1-79A545B1A60C}"/>
          </ac:spMkLst>
        </pc:spChg>
        <pc:picChg chg="del">
          <ac:chgData name="念恩 李" userId="8b4755a99a4e10dd" providerId="LiveId" clId="{6D2342CF-3376-4AC0-B2E9-A8FC1996A661}" dt="2024-07-05T08:29:54.079" v="1085" actId="478"/>
          <ac:picMkLst>
            <pc:docMk/>
            <pc:sldMk cId="3203608387" sldId="580"/>
            <ac:picMk id="15" creationId="{6E60DBFB-933F-CDFF-D661-3363F0D0D96B}"/>
          </ac:picMkLst>
        </pc:picChg>
        <pc:picChg chg="del">
          <ac:chgData name="念恩 李" userId="8b4755a99a4e10dd" providerId="LiveId" clId="{6D2342CF-3376-4AC0-B2E9-A8FC1996A661}" dt="2024-07-05T08:29:54.079" v="1085" actId="478"/>
          <ac:picMkLst>
            <pc:docMk/>
            <pc:sldMk cId="3203608387" sldId="580"/>
            <ac:picMk id="17" creationId="{DCF03380-F43B-AD66-CC97-953D406F0A70}"/>
          </ac:picMkLst>
        </pc:picChg>
      </pc:sldChg>
      <pc:sldChg chg="addSp delSp modSp mod delAnim modAnim modNotesTx">
        <pc:chgData name="念恩 李" userId="8b4755a99a4e10dd" providerId="LiveId" clId="{6D2342CF-3376-4AC0-B2E9-A8FC1996A661}" dt="2024-07-17T06:12:21.025" v="18065" actId="20577"/>
        <pc:sldMkLst>
          <pc:docMk/>
          <pc:sldMk cId="1266089611" sldId="581"/>
        </pc:sldMkLst>
        <pc:spChg chg="del mod">
          <ac:chgData name="念恩 李" userId="8b4755a99a4e10dd" providerId="LiveId" clId="{6D2342CF-3376-4AC0-B2E9-A8FC1996A661}" dt="2024-07-15T09:33:18.368" v="10123" actId="478"/>
          <ac:spMkLst>
            <pc:docMk/>
            <pc:sldMk cId="1266089611" sldId="581"/>
            <ac:spMk id="3" creationId="{331E008D-C5A9-A4C8-F0FC-90BD710EE660}"/>
          </ac:spMkLst>
        </pc:spChg>
        <pc:spChg chg="mod">
          <ac:chgData name="念恩 李" userId="8b4755a99a4e10dd" providerId="LiveId" clId="{6D2342CF-3376-4AC0-B2E9-A8FC1996A661}" dt="2024-07-15T09:32:41.348" v="10120" actId="1076"/>
          <ac:spMkLst>
            <pc:docMk/>
            <pc:sldMk cId="1266089611" sldId="581"/>
            <ac:spMk id="5" creationId="{C0614549-6334-6100-4BF3-6A85EC00E26F}"/>
          </ac:spMkLst>
        </pc:spChg>
        <pc:spChg chg="mod">
          <ac:chgData name="念恩 李" userId="8b4755a99a4e10dd" providerId="LiveId" clId="{6D2342CF-3376-4AC0-B2E9-A8FC1996A661}" dt="2024-07-15T09:32:31.998" v="10119" actId="1076"/>
          <ac:spMkLst>
            <pc:docMk/>
            <pc:sldMk cId="1266089611" sldId="581"/>
            <ac:spMk id="6" creationId="{58A3B161-03BD-6CB5-53F4-8411EDB672F2}"/>
          </ac:spMkLst>
        </pc:spChg>
        <pc:spChg chg="mod">
          <ac:chgData name="念恩 李" userId="8b4755a99a4e10dd" providerId="LiveId" clId="{6D2342CF-3376-4AC0-B2E9-A8FC1996A661}" dt="2024-07-14T15:50:07.305" v="8104" actId="1076"/>
          <ac:spMkLst>
            <pc:docMk/>
            <pc:sldMk cId="1266089611" sldId="581"/>
            <ac:spMk id="8" creationId="{959AA885-2856-4255-293F-E686B558D948}"/>
          </ac:spMkLst>
        </pc:spChg>
        <pc:spChg chg="add mod">
          <ac:chgData name="念恩 李" userId="8b4755a99a4e10dd" providerId="LiveId" clId="{6D2342CF-3376-4AC0-B2E9-A8FC1996A661}" dt="2024-07-15T08:26:27.617" v="9644" actId="20577"/>
          <ac:spMkLst>
            <pc:docMk/>
            <pc:sldMk cId="1266089611" sldId="581"/>
            <ac:spMk id="10" creationId="{AB8363BC-CEAD-FE09-2A6F-8EB6B8360897}"/>
          </ac:spMkLst>
        </pc:spChg>
        <pc:spChg chg="add mod">
          <ac:chgData name="念恩 李" userId="8b4755a99a4e10dd" providerId="LiveId" clId="{6D2342CF-3376-4AC0-B2E9-A8FC1996A661}" dt="2024-07-15T09:34:20.009" v="10138" actId="1076"/>
          <ac:spMkLst>
            <pc:docMk/>
            <pc:sldMk cId="1266089611" sldId="581"/>
            <ac:spMk id="14" creationId="{7542AC81-4911-18BA-A900-61BF3B81A816}"/>
          </ac:spMkLst>
        </pc:spChg>
        <pc:graphicFrameChg chg="mod modGraphic">
          <ac:chgData name="念恩 李" userId="8b4755a99a4e10dd" providerId="LiveId" clId="{6D2342CF-3376-4AC0-B2E9-A8FC1996A661}" dt="2024-07-15T09:29:28.898" v="10118" actId="1076"/>
          <ac:graphicFrameMkLst>
            <pc:docMk/>
            <pc:sldMk cId="1266089611" sldId="581"/>
            <ac:graphicFrameMk id="2" creationId="{8043F589-B7E6-1624-21D8-836E966F6920}"/>
          </ac:graphicFrameMkLst>
        </pc:graphicFrameChg>
        <pc:graphicFrameChg chg="mod modGraphic">
          <ac:chgData name="念恩 李" userId="8b4755a99a4e10dd" providerId="LiveId" clId="{6D2342CF-3376-4AC0-B2E9-A8FC1996A661}" dt="2024-07-15T09:32:41.348" v="10120" actId="1076"/>
          <ac:graphicFrameMkLst>
            <pc:docMk/>
            <pc:sldMk cId="1266089611" sldId="581"/>
            <ac:graphicFrameMk id="4" creationId="{26C838A7-857D-7BD8-AC97-9CE31C88A0E6}"/>
          </ac:graphicFrameMkLst>
        </pc:graphicFrameChg>
        <pc:graphicFrameChg chg="add del mod">
          <ac:chgData name="念恩 李" userId="8b4755a99a4e10dd" providerId="LiveId" clId="{6D2342CF-3376-4AC0-B2E9-A8FC1996A661}" dt="2024-07-15T09:28:47.051" v="10108" actId="478"/>
          <ac:graphicFrameMkLst>
            <pc:docMk/>
            <pc:sldMk cId="1266089611" sldId="581"/>
            <ac:graphicFrameMk id="15" creationId="{793F93E3-3441-9867-2983-E18451007B47}"/>
          </ac:graphicFrameMkLst>
        </pc:graphicFrameChg>
        <pc:picChg chg="mod">
          <ac:chgData name="念恩 李" userId="8b4755a99a4e10dd" providerId="LiveId" clId="{6D2342CF-3376-4AC0-B2E9-A8FC1996A661}" dt="2024-07-15T09:32:48.552" v="10121" actId="1076"/>
          <ac:picMkLst>
            <pc:docMk/>
            <pc:sldMk cId="1266089611" sldId="581"/>
            <ac:picMk id="9" creationId="{9F711945-073F-E9D0-40DD-892AC5286FA0}"/>
          </ac:picMkLst>
        </pc:picChg>
        <pc:picChg chg="add del mod">
          <ac:chgData name="念恩 李" userId="8b4755a99a4e10dd" providerId="LiveId" clId="{6D2342CF-3376-4AC0-B2E9-A8FC1996A661}" dt="2024-07-15T09:26:22.789" v="10092" actId="478"/>
          <ac:picMkLst>
            <pc:docMk/>
            <pc:sldMk cId="1266089611" sldId="581"/>
            <ac:picMk id="12" creationId="{3833F2EC-15DA-925D-FF22-EBFA12B27CD6}"/>
          </ac:picMkLst>
        </pc:picChg>
      </pc:sldChg>
      <pc:sldChg chg="addSp delSp modSp mod modNotesTx">
        <pc:chgData name="念恩 李" userId="8b4755a99a4e10dd" providerId="LiveId" clId="{6D2342CF-3376-4AC0-B2E9-A8FC1996A661}" dt="2024-07-15T13:39:45.810" v="10831" actId="20577"/>
        <pc:sldMkLst>
          <pc:docMk/>
          <pc:sldMk cId="3984639670" sldId="582"/>
        </pc:sldMkLst>
        <pc:spChg chg="mod">
          <ac:chgData name="念恩 李" userId="8b4755a99a4e10dd" providerId="LiveId" clId="{6D2342CF-3376-4AC0-B2E9-A8FC1996A661}" dt="2024-07-14T08:58:44.047" v="7127" actId="20577"/>
          <ac:spMkLst>
            <pc:docMk/>
            <pc:sldMk cId="3984639670" sldId="582"/>
            <ac:spMk id="2" creationId="{E5E28240-D28A-8F96-1C56-AB374D5B1082}"/>
          </ac:spMkLst>
        </pc:spChg>
        <pc:spChg chg="mod">
          <ac:chgData name="念恩 李" userId="8b4755a99a4e10dd" providerId="LiveId" clId="{6D2342CF-3376-4AC0-B2E9-A8FC1996A661}" dt="2024-06-11T07:01:21.957" v="565" actId="20577"/>
          <ac:spMkLst>
            <pc:docMk/>
            <pc:sldMk cId="3984639670" sldId="582"/>
            <ac:spMk id="4" creationId="{E63699F0-0AB2-5C48-70C5-CB530CA44841}"/>
          </ac:spMkLst>
        </pc:spChg>
        <pc:spChg chg="add mod">
          <ac:chgData name="念恩 李" userId="8b4755a99a4e10dd" providerId="LiveId" clId="{6D2342CF-3376-4AC0-B2E9-A8FC1996A661}" dt="2024-07-14T08:58:36.585" v="7123"/>
          <ac:spMkLst>
            <pc:docMk/>
            <pc:sldMk cId="3984639670" sldId="582"/>
            <ac:spMk id="6" creationId="{7951982C-EBE0-6784-FEBB-2CFB0842B8E9}"/>
          </ac:spMkLst>
        </pc:spChg>
        <pc:spChg chg="add mod">
          <ac:chgData name="念恩 李" userId="8b4755a99a4e10dd" providerId="LiveId" clId="{6D2342CF-3376-4AC0-B2E9-A8FC1996A661}" dt="2024-07-14T08:58:36.585" v="7123"/>
          <ac:spMkLst>
            <pc:docMk/>
            <pc:sldMk cId="3984639670" sldId="582"/>
            <ac:spMk id="9" creationId="{7B88AAB3-F4B4-E449-51CD-77DAD0E49044}"/>
          </ac:spMkLst>
        </pc:spChg>
        <pc:spChg chg="del">
          <ac:chgData name="念恩 李" userId="8b4755a99a4e10dd" providerId="LiveId" clId="{6D2342CF-3376-4AC0-B2E9-A8FC1996A661}" dt="2024-07-14T08:58:33.136" v="7121" actId="478"/>
          <ac:spMkLst>
            <pc:docMk/>
            <pc:sldMk cId="3984639670" sldId="582"/>
            <ac:spMk id="37" creationId="{6B6C59BB-DDA8-E8D3-0263-BA1F1A9A95BB}"/>
          </ac:spMkLst>
        </pc:spChg>
        <pc:spChg chg="mod">
          <ac:chgData name="念恩 李" userId="8b4755a99a4e10dd" providerId="LiveId" clId="{6D2342CF-3376-4AC0-B2E9-A8FC1996A661}" dt="2024-07-12T14:53:16.217" v="3871"/>
          <ac:spMkLst>
            <pc:docMk/>
            <pc:sldMk cId="3984639670" sldId="582"/>
            <ac:spMk id="43" creationId="{C092FFDC-AC49-66EF-5FCF-A9AF50A0EC2D}"/>
          </ac:spMkLst>
        </pc:spChg>
        <pc:spChg chg="mod">
          <ac:chgData name="念恩 李" userId="8b4755a99a4e10dd" providerId="LiveId" clId="{6D2342CF-3376-4AC0-B2E9-A8FC1996A661}" dt="2024-07-14T08:58:40.178" v="7125" actId="20577"/>
          <ac:spMkLst>
            <pc:docMk/>
            <pc:sldMk cId="3984639670" sldId="582"/>
            <ac:spMk id="44" creationId="{2C0D5D17-7B90-73BC-4F80-C67E1D0E8E2C}"/>
          </ac:spMkLst>
        </pc:spChg>
        <pc:spChg chg="del">
          <ac:chgData name="念恩 李" userId="8b4755a99a4e10dd" providerId="LiveId" clId="{6D2342CF-3376-4AC0-B2E9-A8FC1996A661}" dt="2024-07-14T08:58:35.616" v="7122" actId="478"/>
          <ac:spMkLst>
            <pc:docMk/>
            <pc:sldMk cId="3984639670" sldId="582"/>
            <ac:spMk id="47" creationId="{DAFA1C9B-80AB-7193-2CC8-C3453A0DCA1A}"/>
          </ac:spMkLst>
        </pc:spChg>
      </pc:sldChg>
      <pc:sldChg chg="delSp del mod">
        <pc:chgData name="念恩 李" userId="8b4755a99a4e10dd" providerId="LiveId" clId="{6D2342CF-3376-4AC0-B2E9-A8FC1996A661}" dt="2024-06-06T17:27:52.733" v="116" actId="47"/>
        <pc:sldMkLst>
          <pc:docMk/>
          <pc:sldMk cId="1037699389" sldId="584"/>
        </pc:sldMkLst>
        <pc:grpChg chg="del">
          <ac:chgData name="念恩 李" userId="8b4755a99a4e10dd" providerId="LiveId" clId="{6D2342CF-3376-4AC0-B2E9-A8FC1996A661}" dt="2024-06-01T11:37:09.606" v="47" actId="478"/>
          <ac:grpSpMkLst>
            <pc:docMk/>
            <pc:sldMk cId="1037699389" sldId="584"/>
            <ac:grpSpMk id="23" creationId="{5D362B2C-3DA5-20BD-2993-9F0406876099}"/>
          </ac:grpSpMkLst>
        </pc:grpChg>
        <pc:picChg chg="del">
          <ac:chgData name="念恩 李" userId="8b4755a99a4e10dd" providerId="LiveId" clId="{6D2342CF-3376-4AC0-B2E9-A8FC1996A661}" dt="2024-06-01T11:37:06.808" v="45" actId="478"/>
          <ac:picMkLst>
            <pc:docMk/>
            <pc:sldMk cId="1037699389" sldId="584"/>
            <ac:picMk id="6" creationId="{E0F80450-867B-91F7-F909-D0AF4BE7D1EE}"/>
          </ac:picMkLst>
        </pc:picChg>
        <pc:picChg chg="del">
          <ac:chgData name="念恩 李" userId="8b4755a99a4e10dd" providerId="LiveId" clId="{6D2342CF-3376-4AC0-B2E9-A8FC1996A661}" dt="2024-06-01T11:37:05.108" v="44" actId="478"/>
          <ac:picMkLst>
            <pc:docMk/>
            <pc:sldMk cId="1037699389" sldId="584"/>
            <ac:picMk id="8" creationId="{7F576AC8-57BA-37BF-C51C-EA0FF48CF1B9}"/>
          </ac:picMkLst>
        </pc:picChg>
        <pc:picChg chg="del">
          <ac:chgData name="念恩 李" userId="8b4755a99a4e10dd" providerId="LiveId" clId="{6D2342CF-3376-4AC0-B2E9-A8FC1996A661}" dt="2024-06-01T11:37:08.215" v="46" actId="478"/>
          <ac:picMkLst>
            <pc:docMk/>
            <pc:sldMk cId="1037699389" sldId="584"/>
            <ac:picMk id="10" creationId="{F986A746-4107-A7C8-2D43-23579EC10E12}"/>
          </ac:picMkLst>
        </pc:picChg>
      </pc:sldChg>
      <pc:sldChg chg="addSp delSp modSp add del mod ord delAnim modAnim modNotesTx">
        <pc:chgData name="念恩 李" userId="8b4755a99a4e10dd" providerId="LiveId" clId="{6D2342CF-3376-4AC0-B2E9-A8FC1996A661}" dt="2024-07-17T03:09:00.173" v="17608" actId="20577"/>
        <pc:sldMkLst>
          <pc:docMk/>
          <pc:sldMk cId="2436176387" sldId="585"/>
        </pc:sldMkLst>
        <pc:spChg chg="add del mod">
          <ac:chgData name="念恩 李" userId="8b4755a99a4e10dd" providerId="LiveId" clId="{6D2342CF-3376-4AC0-B2E9-A8FC1996A661}" dt="2024-07-15T03:43:47.283" v="8481" actId="20577"/>
          <ac:spMkLst>
            <pc:docMk/>
            <pc:sldMk cId="2436176387" sldId="585"/>
            <ac:spMk id="5" creationId="{63E9F5AB-C531-7D27-1DDF-49E882F6B431}"/>
          </ac:spMkLst>
        </pc:spChg>
        <pc:spChg chg="mod">
          <ac:chgData name="念恩 李" userId="8b4755a99a4e10dd" providerId="LiveId" clId="{6D2342CF-3376-4AC0-B2E9-A8FC1996A661}" dt="2024-07-15T03:43:42.028" v="8474" actId="1076"/>
          <ac:spMkLst>
            <pc:docMk/>
            <pc:sldMk cId="2436176387" sldId="585"/>
            <ac:spMk id="6" creationId="{6276A895-8B1F-DF91-780D-3165A9BE323D}"/>
          </ac:spMkLst>
        </pc:spChg>
        <pc:spChg chg="mod">
          <ac:chgData name="念恩 李" userId="8b4755a99a4e10dd" providerId="LiveId" clId="{6D2342CF-3376-4AC0-B2E9-A8FC1996A661}" dt="2024-07-08T02:46:59.751" v="1430" actId="1076"/>
          <ac:spMkLst>
            <pc:docMk/>
            <pc:sldMk cId="2436176387" sldId="585"/>
            <ac:spMk id="12" creationId="{882551BC-0418-A972-39AA-34D4747E37D0}"/>
          </ac:spMkLst>
        </pc:spChg>
        <pc:spChg chg="mod">
          <ac:chgData name="念恩 李" userId="8b4755a99a4e10dd" providerId="LiveId" clId="{6D2342CF-3376-4AC0-B2E9-A8FC1996A661}" dt="2024-07-17T03:04:35.666" v="17587" actId="164"/>
          <ac:spMkLst>
            <pc:docMk/>
            <pc:sldMk cId="2436176387" sldId="585"/>
            <ac:spMk id="13" creationId="{F7BE5E24-A417-D39E-3B22-F79F12F39868}"/>
          </ac:spMkLst>
        </pc:spChg>
        <pc:spChg chg="mod">
          <ac:chgData name="念恩 李" userId="8b4755a99a4e10dd" providerId="LiveId" clId="{6D2342CF-3376-4AC0-B2E9-A8FC1996A661}" dt="2024-07-17T03:03:58.464" v="17585" actId="1076"/>
          <ac:spMkLst>
            <pc:docMk/>
            <pc:sldMk cId="2436176387" sldId="585"/>
            <ac:spMk id="37" creationId="{B6430318-7154-BF6D-0D62-E7CEC7E37D4B}"/>
          </ac:spMkLst>
        </pc:spChg>
        <pc:grpChg chg="add mod">
          <ac:chgData name="念恩 李" userId="8b4755a99a4e10dd" providerId="LiveId" clId="{6D2342CF-3376-4AC0-B2E9-A8FC1996A661}" dt="2024-07-17T03:04:35.666" v="17587" actId="164"/>
          <ac:grpSpMkLst>
            <pc:docMk/>
            <pc:sldMk cId="2436176387" sldId="585"/>
            <ac:grpSpMk id="9" creationId="{071749CC-4A7C-7A94-3513-9EE71D44EFF4}"/>
          </ac:grpSpMkLst>
        </pc:grpChg>
        <pc:grpChg chg="mod">
          <ac:chgData name="念恩 李" userId="8b4755a99a4e10dd" providerId="LiveId" clId="{6D2342CF-3376-4AC0-B2E9-A8FC1996A661}" dt="2024-07-08T02:46:56.183" v="1429" actId="1076"/>
          <ac:grpSpMkLst>
            <pc:docMk/>
            <pc:sldMk cId="2436176387" sldId="585"/>
            <ac:grpSpMk id="10" creationId="{51B36373-12C2-53F2-764E-C2A2DAB959B4}"/>
          </ac:grpSpMkLst>
        </pc:grpChg>
        <pc:picChg chg="mod">
          <ac:chgData name="念恩 李" userId="8b4755a99a4e10dd" providerId="LiveId" clId="{6D2342CF-3376-4AC0-B2E9-A8FC1996A661}" dt="2024-07-17T03:04:35.666" v="17587" actId="164"/>
          <ac:picMkLst>
            <pc:docMk/>
            <pc:sldMk cId="2436176387" sldId="585"/>
            <ac:picMk id="7" creationId="{01D0E2C2-54E1-BE88-2F48-798BCB6FF7A1}"/>
          </ac:picMkLst>
        </pc:picChg>
        <pc:picChg chg="mod">
          <ac:chgData name="念恩 李" userId="8b4755a99a4e10dd" providerId="LiveId" clId="{6D2342CF-3376-4AC0-B2E9-A8FC1996A661}" dt="2024-07-17T03:04:35.666" v="17587" actId="164"/>
          <ac:picMkLst>
            <pc:docMk/>
            <pc:sldMk cId="2436176387" sldId="585"/>
            <ac:picMk id="8" creationId="{A14A8D29-FE10-4A0B-9982-EEA98AF09192}"/>
          </ac:picMkLst>
        </pc:picChg>
        <pc:picChg chg="del">
          <ac:chgData name="念恩 李" userId="8b4755a99a4e10dd" providerId="LiveId" clId="{6D2342CF-3376-4AC0-B2E9-A8FC1996A661}" dt="2024-07-15T03:43:42.855" v="8475" actId="478"/>
          <ac:picMkLst>
            <pc:docMk/>
            <pc:sldMk cId="2436176387" sldId="585"/>
            <ac:picMk id="14" creationId="{4673F31A-C31E-3232-D3E5-76C85FEAAA8B}"/>
          </ac:picMkLst>
        </pc:picChg>
        <pc:picChg chg="del">
          <ac:chgData name="念恩 李" userId="8b4755a99a4e10dd" providerId="LiveId" clId="{6D2342CF-3376-4AC0-B2E9-A8FC1996A661}" dt="2024-07-08T03:32:02.440" v="1655" actId="478"/>
          <ac:picMkLst>
            <pc:docMk/>
            <pc:sldMk cId="2436176387" sldId="585"/>
            <ac:picMk id="15" creationId="{03F10AB6-C715-AD3F-2118-B98C37277883}"/>
          </ac:picMkLst>
        </pc:picChg>
        <pc:picChg chg="mod">
          <ac:chgData name="念恩 李" userId="8b4755a99a4e10dd" providerId="LiveId" clId="{6D2342CF-3376-4AC0-B2E9-A8FC1996A661}" dt="2024-07-08T03:32:14.458" v="1657" actId="1076"/>
          <ac:picMkLst>
            <pc:docMk/>
            <pc:sldMk cId="2436176387" sldId="585"/>
            <ac:picMk id="32" creationId="{F9AB0A7A-3CD6-030D-4386-BD252CAE9A4B}"/>
          </ac:picMkLst>
        </pc:picChg>
        <pc:picChg chg="mod">
          <ac:chgData name="念恩 李" userId="8b4755a99a4e10dd" providerId="LiveId" clId="{6D2342CF-3376-4AC0-B2E9-A8FC1996A661}" dt="2024-07-08T03:32:08.697" v="1656" actId="1076"/>
          <ac:picMkLst>
            <pc:docMk/>
            <pc:sldMk cId="2436176387" sldId="585"/>
            <ac:picMk id="33" creationId="{43CEBC27-22D5-61E8-5AF6-46D9185F388F}"/>
          </ac:picMkLst>
        </pc:picChg>
      </pc:sldChg>
      <pc:sldChg chg="addSp delSp modSp add mod ord modShow modNotesTx">
        <pc:chgData name="念恩 李" userId="8b4755a99a4e10dd" providerId="LiveId" clId="{6D2342CF-3376-4AC0-B2E9-A8FC1996A661}" dt="2024-07-17T06:03:21.642" v="17919" actId="20577"/>
        <pc:sldMkLst>
          <pc:docMk/>
          <pc:sldMk cId="224080831" sldId="586"/>
        </pc:sldMkLst>
        <pc:spChg chg="add mod">
          <ac:chgData name="念恩 李" userId="8b4755a99a4e10dd" providerId="LiveId" clId="{6D2342CF-3376-4AC0-B2E9-A8FC1996A661}" dt="2024-06-11T05:30:16.809" v="393"/>
          <ac:spMkLst>
            <pc:docMk/>
            <pc:sldMk cId="224080831" sldId="586"/>
            <ac:spMk id="2" creationId="{C2AD5E3A-758E-8066-83F2-4EB15DDE34BA}"/>
          </ac:spMkLst>
        </pc:spChg>
        <pc:spChg chg="mod">
          <ac:chgData name="念恩 李" userId="8b4755a99a4e10dd" providerId="LiveId" clId="{6D2342CF-3376-4AC0-B2E9-A8FC1996A661}" dt="2024-06-11T05:29:36.032" v="386" actId="1076"/>
          <ac:spMkLst>
            <pc:docMk/>
            <pc:sldMk cId="224080831" sldId="586"/>
            <ac:spMk id="3" creationId="{262D79E7-6654-8B29-B996-364F6AE0A23F}"/>
          </ac:spMkLst>
        </pc:spChg>
        <pc:spChg chg="add mod">
          <ac:chgData name="念恩 李" userId="8b4755a99a4e10dd" providerId="LiveId" clId="{6D2342CF-3376-4AC0-B2E9-A8FC1996A661}" dt="2024-06-11T05:37:19.759" v="444"/>
          <ac:spMkLst>
            <pc:docMk/>
            <pc:sldMk cId="224080831" sldId="586"/>
            <ac:spMk id="4" creationId="{FE0172D8-E386-3CB8-BF03-12E4351D0414}"/>
          </ac:spMkLst>
        </pc:spChg>
        <pc:spChg chg="mod">
          <ac:chgData name="念恩 李" userId="8b4755a99a4e10dd" providerId="LiveId" clId="{6D2342CF-3376-4AC0-B2E9-A8FC1996A661}" dt="2024-06-11T05:39:19.239" v="456" actId="1076"/>
          <ac:spMkLst>
            <pc:docMk/>
            <pc:sldMk cId="224080831" sldId="586"/>
            <ac:spMk id="5" creationId="{B91FC518-408A-3603-87DA-E41372CA96DC}"/>
          </ac:spMkLst>
        </pc:spChg>
        <pc:spChg chg="del mod">
          <ac:chgData name="念恩 李" userId="8b4755a99a4e10dd" providerId="LiveId" clId="{6D2342CF-3376-4AC0-B2E9-A8FC1996A661}" dt="2024-06-11T05:30:10.513" v="392" actId="478"/>
          <ac:spMkLst>
            <pc:docMk/>
            <pc:sldMk cId="224080831" sldId="586"/>
            <ac:spMk id="6" creationId="{B39AB9F0-FAB2-B960-71E0-AFD603D41615}"/>
          </ac:spMkLst>
        </pc:spChg>
        <pc:spChg chg="del mod">
          <ac:chgData name="念恩 李" userId="8b4755a99a4e10dd" providerId="LiveId" clId="{6D2342CF-3376-4AC0-B2E9-A8FC1996A661}" dt="2024-06-11T05:38:31.730" v="448" actId="478"/>
          <ac:spMkLst>
            <pc:docMk/>
            <pc:sldMk cId="224080831" sldId="586"/>
            <ac:spMk id="9" creationId="{E1B3C2C3-8BA1-3611-43F6-D53979EE0F52}"/>
          </ac:spMkLst>
        </pc:spChg>
        <pc:spChg chg="del">
          <ac:chgData name="念恩 李" userId="8b4755a99a4e10dd" providerId="LiveId" clId="{6D2342CF-3376-4AC0-B2E9-A8FC1996A661}" dt="2024-06-11T05:38:31.730" v="448" actId="478"/>
          <ac:spMkLst>
            <pc:docMk/>
            <pc:sldMk cId="224080831" sldId="586"/>
            <ac:spMk id="22" creationId="{E55E8B52-3D52-EB9F-446B-518E7659856E}"/>
          </ac:spMkLst>
        </pc:spChg>
        <pc:spChg chg="del">
          <ac:chgData name="念恩 李" userId="8b4755a99a4e10dd" providerId="LiveId" clId="{6D2342CF-3376-4AC0-B2E9-A8FC1996A661}" dt="2024-06-11T05:37:26.699" v="445" actId="478"/>
          <ac:spMkLst>
            <pc:docMk/>
            <pc:sldMk cId="224080831" sldId="586"/>
            <ac:spMk id="35" creationId="{3C5F27A4-6F5C-121B-9C09-82C22D1B3887}"/>
          </ac:spMkLst>
        </pc:spChg>
        <pc:spChg chg="del">
          <ac:chgData name="念恩 李" userId="8b4755a99a4e10dd" providerId="LiveId" clId="{6D2342CF-3376-4AC0-B2E9-A8FC1996A661}" dt="2024-06-11T05:38:31.730" v="448" actId="478"/>
          <ac:spMkLst>
            <pc:docMk/>
            <pc:sldMk cId="224080831" sldId="586"/>
            <ac:spMk id="39" creationId="{FECEB6A3-966E-0851-B35B-EE276D26806D}"/>
          </ac:spMkLst>
        </pc:spChg>
        <pc:grpChg chg="del">
          <ac:chgData name="念恩 李" userId="8b4755a99a4e10dd" providerId="LiveId" clId="{6D2342CF-3376-4AC0-B2E9-A8FC1996A661}" dt="2024-06-11T05:38:31.730" v="448" actId="478"/>
          <ac:grpSpMkLst>
            <pc:docMk/>
            <pc:sldMk cId="224080831" sldId="586"/>
            <ac:grpSpMk id="11" creationId="{241B23C8-7E02-89E0-8EE2-93C7111E8D96}"/>
          </ac:grpSpMkLst>
        </pc:grpChg>
        <pc:grpChg chg="del">
          <ac:chgData name="念恩 李" userId="8b4755a99a4e10dd" providerId="LiveId" clId="{6D2342CF-3376-4AC0-B2E9-A8FC1996A661}" dt="2024-06-11T05:38:31.730" v="448" actId="478"/>
          <ac:grpSpMkLst>
            <pc:docMk/>
            <pc:sldMk cId="224080831" sldId="586"/>
            <ac:grpSpMk id="17" creationId="{94C36FBA-445E-CF23-6E8E-31732663A0D5}"/>
          </ac:grpSpMkLst>
        </pc:grpChg>
        <pc:grpChg chg="del">
          <ac:chgData name="念恩 李" userId="8b4755a99a4e10dd" providerId="LiveId" clId="{6D2342CF-3376-4AC0-B2E9-A8FC1996A661}" dt="2024-06-11T05:38:31.730" v="448" actId="478"/>
          <ac:grpSpMkLst>
            <pc:docMk/>
            <pc:sldMk cId="224080831" sldId="586"/>
            <ac:grpSpMk id="23" creationId="{78EBED7D-4A0E-5001-E1A9-1A07BBD505E7}"/>
          </ac:grpSpMkLst>
        </pc:grpChg>
        <pc:picChg chg="add mod">
          <ac:chgData name="念恩 李" userId="8b4755a99a4e10dd" providerId="LiveId" clId="{6D2342CF-3376-4AC0-B2E9-A8FC1996A661}" dt="2024-06-11T05:39:30.627" v="459" actId="1076"/>
          <ac:picMkLst>
            <pc:docMk/>
            <pc:sldMk cId="224080831" sldId="586"/>
            <ac:picMk id="7" creationId="{44F21E7D-E4C3-9875-EC4D-A6ED75B9B6C0}"/>
          </ac:picMkLst>
        </pc:picChg>
        <pc:picChg chg="del">
          <ac:chgData name="念恩 李" userId="8b4755a99a4e10dd" providerId="LiveId" clId="{6D2342CF-3376-4AC0-B2E9-A8FC1996A661}" dt="2024-06-11T05:38:31.730" v="448" actId="478"/>
          <ac:picMkLst>
            <pc:docMk/>
            <pc:sldMk cId="224080831" sldId="586"/>
            <ac:picMk id="10" creationId="{EE96D370-F0B0-2C3C-7BD7-FA13574A5BF8}"/>
          </ac:picMkLst>
        </pc:picChg>
        <pc:picChg chg="del">
          <ac:chgData name="念恩 李" userId="8b4755a99a4e10dd" providerId="LiveId" clId="{6D2342CF-3376-4AC0-B2E9-A8FC1996A661}" dt="2024-06-11T05:38:31.730" v="448" actId="478"/>
          <ac:picMkLst>
            <pc:docMk/>
            <pc:sldMk cId="224080831" sldId="586"/>
            <ac:picMk id="20" creationId="{A39D933C-FB3D-2C5E-F7E6-50DF27365884}"/>
          </ac:picMkLst>
        </pc:picChg>
        <pc:picChg chg="del">
          <ac:chgData name="念恩 李" userId="8b4755a99a4e10dd" providerId="LiveId" clId="{6D2342CF-3376-4AC0-B2E9-A8FC1996A661}" dt="2024-06-11T05:38:31.730" v="448" actId="478"/>
          <ac:picMkLst>
            <pc:docMk/>
            <pc:sldMk cId="224080831" sldId="586"/>
            <ac:picMk id="41" creationId="{5EB257C1-B713-9C3C-9C27-800FB2BC7EDA}"/>
          </ac:picMkLst>
        </pc:picChg>
      </pc:sldChg>
      <pc:sldChg chg="addSp modSp add mod ord modNotesTx">
        <pc:chgData name="念恩 李" userId="8b4755a99a4e10dd" providerId="LiveId" clId="{6D2342CF-3376-4AC0-B2E9-A8FC1996A661}" dt="2024-07-16T12:37:52.472" v="13776" actId="20577"/>
        <pc:sldMkLst>
          <pc:docMk/>
          <pc:sldMk cId="3827227819" sldId="587"/>
        </pc:sldMkLst>
        <pc:spChg chg="mod">
          <ac:chgData name="念恩 李" userId="8b4755a99a4e10dd" providerId="LiveId" clId="{6D2342CF-3376-4AC0-B2E9-A8FC1996A661}" dt="2024-07-11T10:56:37.041" v="2398" actId="1076"/>
          <ac:spMkLst>
            <pc:docMk/>
            <pc:sldMk cId="3827227819" sldId="587"/>
            <ac:spMk id="2" creationId="{EB2F29C3-FC13-CDA8-AF5B-8355751D6DF9}"/>
          </ac:spMkLst>
        </pc:spChg>
        <pc:spChg chg="mod">
          <ac:chgData name="念恩 李" userId="8b4755a99a4e10dd" providerId="LiveId" clId="{6D2342CF-3376-4AC0-B2E9-A8FC1996A661}" dt="2024-07-11T11:03:47.485" v="2405" actId="20577"/>
          <ac:spMkLst>
            <pc:docMk/>
            <pc:sldMk cId="3827227819" sldId="587"/>
            <ac:spMk id="3" creationId="{3DCBC4F1-88BC-A119-E6AC-7359876A4814}"/>
          </ac:spMkLst>
        </pc:spChg>
        <pc:spChg chg="mod">
          <ac:chgData name="念恩 李" userId="8b4755a99a4e10dd" providerId="LiveId" clId="{6D2342CF-3376-4AC0-B2E9-A8FC1996A661}" dt="2024-07-11T10:56:45.611" v="2399" actId="1076"/>
          <ac:spMkLst>
            <pc:docMk/>
            <pc:sldMk cId="3827227819" sldId="587"/>
            <ac:spMk id="6" creationId="{6B2244DC-0283-4263-9C8C-2768453F8407}"/>
          </ac:spMkLst>
        </pc:spChg>
        <pc:spChg chg="mod">
          <ac:chgData name="念恩 李" userId="8b4755a99a4e10dd" providerId="LiveId" clId="{6D2342CF-3376-4AC0-B2E9-A8FC1996A661}" dt="2024-07-11T10:56:37.041" v="2398" actId="1076"/>
          <ac:spMkLst>
            <pc:docMk/>
            <pc:sldMk cId="3827227819" sldId="587"/>
            <ac:spMk id="9" creationId="{5ECA3A7A-458F-DCAF-28D4-BA0B066CCFEF}"/>
          </ac:spMkLst>
        </pc:spChg>
        <pc:spChg chg="add mod">
          <ac:chgData name="念恩 李" userId="8b4755a99a4e10dd" providerId="LiveId" clId="{6D2342CF-3376-4AC0-B2E9-A8FC1996A661}" dt="2024-07-15T14:16:27.018" v="10998" actId="1076"/>
          <ac:spMkLst>
            <pc:docMk/>
            <pc:sldMk cId="3827227819" sldId="587"/>
            <ac:spMk id="10" creationId="{D484249F-C669-ADD1-BFC6-41E20199C168}"/>
          </ac:spMkLst>
        </pc:spChg>
        <pc:spChg chg="mod">
          <ac:chgData name="念恩 李" userId="8b4755a99a4e10dd" providerId="LiveId" clId="{6D2342CF-3376-4AC0-B2E9-A8FC1996A661}" dt="2024-07-15T15:06:25.944" v="10999" actId="1076"/>
          <ac:spMkLst>
            <pc:docMk/>
            <pc:sldMk cId="3827227819" sldId="587"/>
            <ac:spMk id="12" creationId="{1B6A5E95-5D32-DFC5-94F6-F6A05FDDC535}"/>
          </ac:spMkLst>
        </pc:spChg>
        <pc:spChg chg="mod">
          <ac:chgData name="念恩 李" userId="8b4755a99a4e10dd" providerId="LiveId" clId="{6D2342CF-3376-4AC0-B2E9-A8FC1996A661}" dt="2024-07-11T10:56:37.041" v="2398" actId="1076"/>
          <ac:spMkLst>
            <pc:docMk/>
            <pc:sldMk cId="3827227819" sldId="587"/>
            <ac:spMk id="15" creationId="{E0E03E38-FF25-4800-B28A-39BF72CC9284}"/>
          </ac:spMkLst>
        </pc:spChg>
        <pc:spChg chg="mod">
          <ac:chgData name="念恩 李" userId="8b4755a99a4e10dd" providerId="LiveId" clId="{6D2342CF-3376-4AC0-B2E9-A8FC1996A661}" dt="2024-07-14T09:03:31.635" v="7181" actId="1076"/>
          <ac:spMkLst>
            <pc:docMk/>
            <pc:sldMk cId="3827227819" sldId="587"/>
            <ac:spMk id="16" creationId="{E178B580-5DC2-6BFD-018E-577DD97A2F1C}"/>
          </ac:spMkLst>
        </pc:spChg>
        <pc:spChg chg="mod">
          <ac:chgData name="念恩 李" userId="8b4755a99a4e10dd" providerId="LiveId" clId="{6D2342CF-3376-4AC0-B2E9-A8FC1996A661}" dt="2024-07-15T15:06:25.944" v="10999" actId="1076"/>
          <ac:spMkLst>
            <pc:docMk/>
            <pc:sldMk cId="3827227819" sldId="587"/>
            <ac:spMk id="18" creationId="{1FCC2924-5AA8-9070-CE99-838E50028065}"/>
          </ac:spMkLst>
        </pc:spChg>
        <pc:spChg chg="mod">
          <ac:chgData name="念恩 李" userId="8b4755a99a4e10dd" providerId="LiveId" clId="{6D2342CF-3376-4AC0-B2E9-A8FC1996A661}" dt="2024-07-14T09:03:31.635" v="7181" actId="1076"/>
          <ac:spMkLst>
            <pc:docMk/>
            <pc:sldMk cId="3827227819" sldId="587"/>
            <ac:spMk id="19" creationId="{DDF662DF-D8DA-3905-4FDA-AF6DA77BA5EF}"/>
          </ac:spMkLst>
        </pc:spChg>
        <pc:spChg chg="mod">
          <ac:chgData name="念恩 李" userId="8b4755a99a4e10dd" providerId="LiveId" clId="{6D2342CF-3376-4AC0-B2E9-A8FC1996A661}" dt="2024-07-11T10:56:37.041" v="2398" actId="1076"/>
          <ac:spMkLst>
            <pc:docMk/>
            <pc:sldMk cId="3827227819" sldId="587"/>
            <ac:spMk id="20" creationId="{483FD24D-8BA1-8857-6238-40CC55CBFF6D}"/>
          </ac:spMkLst>
        </pc:spChg>
        <pc:picChg chg="mod">
          <ac:chgData name="念恩 李" userId="8b4755a99a4e10dd" providerId="LiveId" clId="{6D2342CF-3376-4AC0-B2E9-A8FC1996A661}" dt="2024-07-11T10:56:45.611" v="2399" actId="1076"/>
          <ac:picMkLst>
            <pc:docMk/>
            <pc:sldMk cId="3827227819" sldId="587"/>
            <ac:picMk id="5" creationId="{068CBDDD-9700-4D1C-CF52-7AFBC59F5B3D}"/>
          </ac:picMkLst>
        </pc:picChg>
      </pc:sldChg>
      <pc:sldChg chg="modSp add mod modShow modNotesTx">
        <pc:chgData name="念恩 李" userId="8b4755a99a4e10dd" providerId="LiveId" clId="{6D2342CF-3376-4AC0-B2E9-A8FC1996A661}" dt="2024-07-16T13:20:53.993" v="14330" actId="20577"/>
        <pc:sldMkLst>
          <pc:docMk/>
          <pc:sldMk cId="493794136" sldId="588"/>
        </pc:sldMkLst>
        <pc:spChg chg="mod">
          <ac:chgData name="念恩 李" userId="8b4755a99a4e10dd" providerId="LiveId" clId="{6D2342CF-3376-4AC0-B2E9-A8FC1996A661}" dt="2024-07-15T16:01:01.069" v="11264" actId="1076"/>
          <ac:spMkLst>
            <pc:docMk/>
            <pc:sldMk cId="493794136" sldId="588"/>
            <ac:spMk id="8" creationId="{C03F92F6-B81B-B6F6-DAC3-B81524BB43A5}"/>
          </ac:spMkLst>
        </pc:spChg>
        <pc:graphicFrameChg chg="mod modGraphic">
          <ac:chgData name="念恩 李" userId="8b4755a99a4e10dd" providerId="LiveId" clId="{6D2342CF-3376-4AC0-B2E9-A8FC1996A661}" dt="2024-07-05T06:00:41.311" v="723"/>
          <ac:graphicFrameMkLst>
            <pc:docMk/>
            <pc:sldMk cId="493794136" sldId="588"/>
            <ac:graphicFrameMk id="2" creationId="{BD7B5789-E5EF-B20E-10E6-DC29A3CCEE9B}"/>
          </ac:graphicFrameMkLst>
        </pc:graphicFrameChg>
        <pc:picChg chg="mod">
          <ac:chgData name="念恩 李" userId="8b4755a99a4e10dd" providerId="LiveId" clId="{6D2342CF-3376-4AC0-B2E9-A8FC1996A661}" dt="2024-07-05T05:55:00.548" v="693" actId="1076"/>
          <ac:picMkLst>
            <pc:docMk/>
            <pc:sldMk cId="493794136" sldId="588"/>
            <ac:picMk id="7" creationId="{2219ACC3-BFFE-964E-7A78-69A889CF98D7}"/>
          </ac:picMkLst>
        </pc:picChg>
      </pc:sldChg>
      <pc:sldChg chg="addSp delSp modSp add mod delAnim modNotesTx">
        <pc:chgData name="念恩 李" userId="8b4755a99a4e10dd" providerId="LiveId" clId="{6D2342CF-3376-4AC0-B2E9-A8FC1996A661}" dt="2024-07-16T13:52:11.281" v="14568" actId="20577"/>
        <pc:sldMkLst>
          <pc:docMk/>
          <pc:sldMk cId="3807589394" sldId="589"/>
        </pc:sldMkLst>
        <pc:spChg chg="del">
          <ac:chgData name="念恩 李" userId="8b4755a99a4e10dd" providerId="LiveId" clId="{6D2342CF-3376-4AC0-B2E9-A8FC1996A661}" dt="2024-07-09T23:03:29.994" v="2107" actId="478"/>
          <ac:spMkLst>
            <pc:docMk/>
            <pc:sldMk cId="3807589394" sldId="589"/>
            <ac:spMk id="4" creationId="{A61E64F5-D19B-4B20-4C7A-579035982350}"/>
          </ac:spMkLst>
        </pc:spChg>
        <pc:spChg chg="mod">
          <ac:chgData name="念恩 李" userId="8b4755a99a4e10dd" providerId="LiveId" clId="{6D2342CF-3376-4AC0-B2E9-A8FC1996A661}" dt="2024-07-12T15:04:26.595" v="3901" actId="1076"/>
          <ac:spMkLst>
            <pc:docMk/>
            <pc:sldMk cId="3807589394" sldId="589"/>
            <ac:spMk id="6" creationId="{84F01D35-74BF-9FE7-FE51-292C5D14422E}"/>
          </ac:spMkLst>
        </pc:spChg>
        <pc:spChg chg="mod">
          <ac:chgData name="念恩 李" userId="8b4755a99a4e10dd" providerId="LiveId" clId="{6D2342CF-3376-4AC0-B2E9-A8FC1996A661}" dt="2024-07-12T15:04:26.595" v="3901" actId="1076"/>
          <ac:spMkLst>
            <pc:docMk/>
            <pc:sldMk cId="3807589394" sldId="589"/>
            <ac:spMk id="8" creationId="{8F820D27-4D9F-592F-EC78-FD195E986B75}"/>
          </ac:spMkLst>
        </pc:spChg>
        <pc:spChg chg="mod">
          <ac:chgData name="念恩 李" userId="8b4755a99a4e10dd" providerId="LiveId" clId="{6D2342CF-3376-4AC0-B2E9-A8FC1996A661}" dt="2024-07-12T15:04:26.595" v="3901" actId="1076"/>
          <ac:spMkLst>
            <pc:docMk/>
            <pc:sldMk cId="3807589394" sldId="589"/>
            <ac:spMk id="18" creationId="{ED453990-8BD7-BAE6-8456-DC5D628A0EE7}"/>
          </ac:spMkLst>
        </pc:spChg>
        <pc:spChg chg="add mod">
          <ac:chgData name="念恩 李" userId="8b4755a99a4e10dd" providerId="LiveId" clId="{6D2342CF-3376-4AC0-B2E9-A8FC1996A661}" dt="2024-07-14T10:58:55.473" v="7292" actId="1076"/>
          <ac:spMkLst>
            <pc:docMk/>
            <pc:sldMk cId="3807589394" sldId="589"/>
            <ac:spMk id="19" creationId="{F8FB9DD5-333B-CA33-E22B-7C8B5D158D42}"/>
          </ac:spMkLst>
        </pc:spChg>
        <pc:spChg chg="del topLvl">
          <ac:chgData name="念恩 李" userId="8b4755a99a4e10dd" providerId="LiveId" clId="{6D2342CF-3376-4AC0-B2E9-A8FC1996A661}" dt="2024-07-12T15:04:16.728" v="3900" actId="478"/>
          <ac:spMkLst>
            <pc:docMk/>
            <pc:sldMk cId="3807589394" sldId="589"/>
            <ac:spMk id="21" creationId="{159DCA0F-8E10-1BAF-347B-2B282B31E270}"/>
          </ac:spMkLst>
        </pc:spChg>
        <pc:spChg chg="add mod">
          <ac:chgData name="念恩 李" userId="8b4755a99a4e10dd" providerId="LiveId" clId="{6D2342CF-3376-4AC0-B2E9-A8FC1996A661}" dt="2024-07-12T15:04:26.595" v="3901" actId="1076"/>
          <ac:spMkLst>
            <pc:docMk/>
            <pc:sldMk cId="3807589394" sldId="589"/>
            <ac:spMk id="22" creationId="{3A957BDE-C59C-5D7B-9C5A-A672229C3599}"/>
          </ac:spMkLst>
        </pc:spChg>
        <pc:spChg chg="mod">
          <ac:chgData name="念恩 李" userId="8b4755a99a4e10dd" providerId="LiveId" clId="{6D2342CF-3376-4AC0-B2E9-A8FC1996A661}" dt="2024-06-09T16:55:36.385" v="181" actId="20577"/>
          <ac:spMkLst>
            <pc:docMk/>
            <pc:sldMk cId="3807589394" sldId="589"/>
            <ac:spMk id="23" creationId="{C97D060E-ABA9-89E2-D717-0503FF661A65}"/>
          </ac:spMkLst>
        </pc:spChg>
        <pc:spChg chg="add del mod">
          <ac:chgData name="念恩 李" userId="8b4755a99a4e10dd" providerId="LiveId" clId="{6D2342CF-3376-4AC0-B2E9-A8FC1996A661}" dt="2024-07-14T10:45:04.629" v="7252" actId="478"/>
          <ac:spMkLst>
            <pc:docMk/>
            <pc:sldMk cId="3807589394" sldId="589"/>
            <ac:spMk id="24" creationId="{EE195F7F-689E-1754-F8EC-868093DB77B4}"/>
          </ac:spMkLst>
        </pc:spChg>
        <pc:spChg chg="mod">
          <ac:chgData name="念恩 李" userId="8b4755a99a4e10dd" providerId="LiveId" clId="{6D2342CF-3376-4AC0-B2E9-A8FC1996A661}" dt="2024-07-12T15:04:26.595" v="3901" actId="1076"/>
          <ac:spMkLst>
            <pc:docMk/>
            <pc:sldMk cId="3807589394" sldId="589"/>
            <ac:spMk id="33" creationId="{48AEEF2C-9942-3FA2-03E8-FFC777D24407}"/>
          </ac:spMkLst>
        </pc:spChg>
        <pc:spChg chg="mod">
          <ac:chgData name="念恩 李" userId="8b4755a99a4e10dd" providerId="LiveId" clId="{6D2342CF-3376-4AC0-B2E9-A8FC1996A661}" dt="2024-07-12T15:04:26.595" v="3901" actId="1076"/>
          <ac:spMkLst>
            <pc:docMk/>
            <pc:sldMk cId="3807589394" sldId="589"/>
            <ac:spMk id="34" creationId="{5BAFA42C-3C88-5E2F-CA7C-C590F820A292}"/>
          </ac:spMkLst>
        </pc:spChg>
        <pc:spChg chg="mod">
          <ac:chgData name="念恩 李" userId="8b4755a99a4e10dd" providerId="LiveId" clId="{6D2342CF-3376-4AC0-B2E9-A8FC1996A661}" dt="2024-07-12T15:04:26.595" v="3901" actId="1076"/>
          <ac:spMkLst>
            <pc:docMk/>
            <pc:sldMk cId="3807589394" sldId="589"/>
            <ac:spMk id="41" creationId="{938069D1-3C2C-45F7-E10D-00967806CF71}"/>
          </ac:spMkLst>
        </pc:spChg>
        <pc:spChg chg="mod">
          <ac:chgData name="念恩 李" userId="8b4755a99a4e10dd" providerId="LiveId" clId="{6D2342CF-3376-4AC0-B2E9-A8FC1996A661}" dt="2024-07-12T15:04:26.595" v="3901" actId="1076"/>
          <ac:spMkLst>
            <pc:docMk/>
            <pc:sldMk cId="3807589394" sldId="589"/>
            <ac:spMk id="43" creationId="{F0DDF83C-9792-B773-83B2-E4625D617445}"/>
          </ac:spMkLst>
        </pc:spChg>
        <pc:spChg chg="mod">
          <ac:chgData name="念恩 李" userId="8b4755a99a4e10dd" providerId="LiveId" clId="{6D2342CF-3376-4AC0-B2E9-A8FC1996A661}" dt="2024-07-12T15:04:26.595" v="3901" actId="1076"/>
          <ac:spMkLst>
            <pc:docMk/>
            <pc:sldMk cId="3807589394" sldId="589"/>
            <ac:spMk id="81" creationId="{E36DDB90-067A-8373-82A0-22F8B2DE5A33}"/>
          </ac:spMkLst>
        </pc:spChg>
        <pc:spChg chg="mod">
          <ac:chgData name="念恩 李" userId="8b4755a99a4e10dd" providerId="LiveId" clId="{6D2342CF-3376-4AC0-B2E9-A8FC1996A661}" dt="2024-07-12T15:04:26.595" v="3901" actId="1076"/>
          <ac:spMkLst>
            <pc:docMk/>
            <pc:sldMk cId="3807589394" sldId="589"/>
            <ac:spMk id="87" creationId="{7CED523F-CCAD-E615-7577-5F4656462709}"/>
          </ac:spMkLst>
        </pc:spChg>
        <pc:grpChg chg="mod">
          <ac:chgData name="念恩 李" userId="8b4755a99a4e10dd" providerId="LiveId" clId="{6D2342CF-3376-4AC0-B2E9-A8FC1996A661}" dt="2024-07-12T15:04:26.595" v="3901" actId="1076"/>
          <ac:grpSpMkLst>
            <pc:docMk/>
            <pc:sldMk cId="3807589394" sldId="589"/>
            <ac:grpSpMk id="9" creationId="{DAE4C794-45AF-52BE-3FA0-933F3CCC5A50}"/>
          </ac:grpSpMkLst>
        </pc:grpChg>
        <pc:grpChg chg="del">
          <ac:chgData name="念恩 李" userId="8b4755a99a4e10dd" providerId="LiveId" clId="{6D2342CF-3376-4AC0-B2E9-A8FC1996A661}" dt="2024-07-12T15:04:16.728" v="3900" actId="478"/>
          <ac:grpSpMkLst>
            <pc:docMk/>
            <pc:sldMk cId="3807589394" sldId="589"/>
            <ac:grpSpMk id="19" creationId="{7C52C97A-BB0F-2D96-DBE9-F5F9695E360D}"/>
          </ac:grpSpMkLst>
        </pc:grpChg>
        <pc:grpChg chg="mod topLvl">
          <ac:chgData name="念恩 李" userId="8b4755a99a4e10dd" providerId="LiveId" clId="{6D2342CF-3376-4AC0-B2E9-A8FC1996A661}" dt="2024-07-12T15:04:26.595" v="3901" actId="1076"/>
          <ac:grpSpMkLst>
            <pc:docMk/>
            <pc:sldMk cId="3807589394" sldId="589"/>
            <ac:grpSpMk id="20" creationId="{53C92DB8-F5BC-2937-77A7-E43B35E8791E}"/>
          </ac:grpSpMkLst>
        </pc:grpChg>
        <pc:grpChg chg="del">
          <ac:chgData name="念恩 李" userId="8b4755a99a4e10dd" providerId="LiveId" clId="{6D2342CF-3376-4AC0-B2E9-A8FC1996A661}" dt="2024-06-09T16:55:27.944" v="173" actId="478"/>
          <ac:grpSpMkLst>
            <pc:docMk/>
            <pc:sldMk cId="3807589394" sldId="589"/>
            <ac:grpSpMk id="22" creationId="{212C4BFB-A1FF-6138-DCC5-F91E5AD13A11}"/>
          </ac:grpSpMkLst>
        </pc:grpChg>
        <pc:grpChg chg="mod">
          <ac:chgData name="念恩 李" userId="8b4755a99a4e10dd" providerId="LiveId" clId="{6D2342CF-3376-4AC0-B2E9-A8FC1996A661}" dt="2024-07-12T15:04:26.595" v="3901" actId="1076"/>
          <ac:grpSpMkLst>
            <pc:docMk/>
            <pc:sldMk cId="3807589394" sldId="589"/>
            <ac:grpSpMk id="116" creationId="{8DD6CB33-D9C2-C8C9-903F-8A0E8245D7BE}"/>
          </ac:grpSpMkLst>
        </pc:grpChg>
        <pc:graphicFrameChg chg="mod">
          <ac:chgData name="念恩 李" userId="8b4755a99a4e10dd" providerId="LiveId" clId="{6D2342CF-3376-4AC0-B2E9-A8FC1996A661}" dt="2024-07-12T15:04:26.595" v="3901" actId="1076"/>
          <ac:graphicFrameMkLst>
            <pc:docMk/>
            <pc:sldMk cId="3807589394" sldId="589"/>
            <ac:graphicFrameMk id="80" creationId="{BB86BA00-A6CA-F988-0442-C6A8BB0A64E7}"/>
          </ac:graphicFrameMkLst>
        </pc:graphicFrameChg>
        <pc:picChg chg="mod">
          <ac:chgData name="念恩 李" userId="8b4755a99a4e10dd" providerId="LiveId" clId="{6D2342CF-3376-4AC0-B2E9-A8FC1996A661}" dt="2024-07-12T15:04:26.595" v="3901" actId="1076"/>
          <ac:picMkLst>
            <pc:docMk/>
            <pc:sldMk cId="3807589394" sldId="589"/>
            <ac:picMk id="2" creationId="{59E41077-CF8D-A924-7AAC-27DDDE63475A}"/>
          </ac:picMkLst>
        </pc:picChg>
        <pc:picChg chg="mod modCrop">
          <ac:chgData name="念恩 李" userId="8b4755a99a4e10dd" providerId="LiveId" clId="{6D2342CF-3376-4AC0-B2E9-A8FC1996A661}" dt="2024-07-12T15:04:10.855" v="3899" actId="732"/>
          <ac:picMkLst>
            <pc:docMk/>
            <pc:sldMk cId="3807589394" sldId="589"/>
            <ac:picMk id="32" creationId="{9B62D974-6A27-9BDE-57BD-0B471663D6C0}"/>
          </ac:picMkLst>
        </pc:picChg>
        <pc:picChg chg="mod">
          <ac:chgData name="念恩 李" userId="8b4755a99a4e10dd" providerId="LiveId" clId="{6D2342CF-3376-4AC0-B2E9-A8FC1996A661}" dt="2024-07-12T15:04:26.595" v="3901" actId="1076"/>
          <ac:picMkLst>
            <pc:docMk/>
            <pc:sldMk cId="3807589394" sldId="589"/>
            <ac:picMk id="42" creationId="{AB577F00-FC3E-591C-6A84-048DBF9DA65D}"/>
          </ac:picMkLst>
        </pc:picChg>
        <pc:cxnChg chg="mod">
          <ac:chgData name="念恩 李" userId="8b4755a99a4e10dd" providerId="LiveId" clId="{6D2342CF-3376-4AC0-B2E9-A8FC1996A661}" dt="2024-07-12T15:04:26.595" v="3901" actId="1076"/>
          <ac:cxnSpMkLst>
            <pc:docMk/>
            <pc:sldMk cId="3807589394" sldId="589"/>
            <ac:cxnSpMk id="7" creationId="{7AF1F871-9445-7D04-ACA9-E324AADFEE36}"/>
          </ac:cxnSpMkLst>
        </pc:cxnChg>
        <pc:cxnChg chg="mod">
          <ac:chgData name="念恩 李" userId="8b4755a99a4e10dd" providerId="LiveId" clId="{6D2342CF-3376-4AC0-B2E9-A8FC1996A661}" dt="2024-07-12T15:04:26.595" v="3901" actId="1076"/>
          <ac:cxnSpMkLst>
            <pc:docMk/>
            <pc:sldMk cId="3807589394" sldId="589"/>
            <ac:cxnSpMk id="15" creationId="{FBC3E5E4-CCDF-4425-B6E3-E7D363A38DDE}"/>
          </ac:cxnSpMkLst>
        </pc:cxnChg>
        <pc:cxnChg chg="mod">
          <ac:chgData name="念恩 李" userId="8b4755a99a4e10dd" providerId="LiveId" clId="{6D2342CF-3376-4AC0-B2E9-A8FC1996A661}" dt="2024-07-12T15:04:26.595" v="3901" actId="1076"/>
          <ac:cxnSpMkLst>
            <pc:docMk/>
            <pc:sldMk cId="3807589394" sldId="589"/>
            <ac:cxnSpMk id="30" creationId="{082B51E0-54ED-83C8-E2D2-D5130BB60A70}"/>
          </ac:cxnSpMkLst>
        </pc:cxnChg>
        <pc:cxnChg chg="mod">
          <ac:chgData name="念恩 李" userId="8b4755a99a4e10dd" providerId="LiveId" clId="{6D2342CF-3376-4AC0-B2E9-A8FC1996A661}" dt="2024-07-12T15:04:26.595" v="3901" actId="1076"/>
          <ac:cxnSpMkLst>
            <pc:docMk/>
            <pc:sldMk cId="3807589394" sldId="589"/>
            <ac:cxnSpMk id="37" creationId="{DCE48630-063B-9B14-FE66-7759702C1BB3}"/>
          </ac:cxnSpMkLst>
        </pc:cxnChg>
        <pc:cxnChg chg="mod">
          <ac:chgData name="念恩 李" userId="8b4755a99a4e10dd" providerId="LiveId" clId="{6D2342CF-3376-4AC0-B2E9-A8FC1996A661}" dt="2024-07-12T15:04:26.595" v="3901" actId="1076"/>
          <ac:cxnSpMkLst>
            <pc:docMk/>
            <pc:sldMk cId="3807589394" sldId="589"/>
            <ac:cxnSpMk id="83" creationId="{DF3B708A-AE2B-EFED-D671-ED6D94F45801}"/>
          </ac:cxnSpMkLst>
        </pc:cxnChg>
      </pc:sldChg>
      <pc:sldChg chg="addSp delSp modSp add mod modNotesTx">
        <pc:chgData name="念恩 李" userId="8b4755a99a4e10dd" providerId="LiveId" clId="{6D2342CF-3376-4AC0-B2E9-A8FC1996A661}" dt="2024-07-14T11:06:36.520" v="7321" actId="20577"/>
        <pc:sldMkLst>
          <pc:docMk/>
          <pc:sldMk cId="357860092" sldId="590"/>
        </pc:sldMkLst>
        <pc:spChg chg="del">
          <ac:chgData name="念恩 李" userId="8b4755a99a4e10dd" providerId="LiveId" clId="{6D2342CF-3376-4AC0-B2E9-A8FC1996A661}" dt="2024-07-09T23:03:22.871" v="2104" actId="478"/>
          <ac:spMkLst>
            <pc:docMk/>
            <pc:sldMk cId="357860092" sldId="590"/>
            <ac:spMk id="4" creationId="{ACE485BE-E622-08BE-DD61-01647DA02D89}"/>
          </ac:spMkLst>
        </pc:spChg>
        <pc:spChg chg="mod">
          <ac:chgData name="念恩 李" userId="8b4755a99a4e10dd" providerId="LiveId" clId="{6D2342CF-3376-4AC0-B2E9-A8FC1996A661}" dt="2024-07-14T10:47:14.002" v="7279" actId="1035"/>
          <ac:spMkLst>
            <pc:docMk/>
            <pc:sldMk cId="357860092" sldId="590"/>
            <ac:spMk id="6" creationId="{55A8EF0C-E18A-BF32-D9CC-4A45D10F1E1C}"/>
          </ac:spMkLst>
        </pc:spChg>
        <pc:spChg chg="add mod">
          <ac:chgData name="念恩 李" userId="8b4755a99a4e10dd" providerId="LiveId" clId="{6D2342CF-3376-4AC0-B2E9-A8FC1996A661}" dt="2024-07-14T10:47:14.002" v="7279" actId="1035"/>
          <ac:spMkLst>
            <pc:docMk/>
            <pc:sldMk cId="357860092" sldId="590"/>
            <ac:spMk id="7" creationId="{DD87238F-EF6A-80DB-0939-9C8EEED41AF4}"/>
          </ac:spMkLst>
        </pc:spChg>
        <pc:spChg chg="add mod">
          <ac:chgData name="念恩 李" userId="8b4755a99a4e10dd" providerId="LiveId" clId="{6D2342CF-3376-4AC0-B2E9-A8FC1996A661}" dt="2024-07-14T11:06:36.520" v="7321" actId="20577"/>
          <ac:spMkLst>
            <pc:docMk/>
            <pc:sldMk cId="357860092" sldId="590"/>
            <ac:spMk id="9" creationId="{B4F829A7-7028-7023-E4AD-119661350E71}"/>
          </ac:spMkLst>
        </pc:spChg>
        <pc:spChg chg="mod">
          <ac:chgData name="念恩 李" userId="8b4755a99a4e10dd" providerId="LiveId" clId="{6D2342CF-3376-4AC0-B2E9-A8FC1996A661}" dt="2024-07-14T10:47:14.002" v="7279" actId="1035"/>
          <ac:spMkLst>
            <pc:docMk/>
            <pc:sldMk cId="357860092" sldId="590"/>
            <ac:spMk id="19" creationId="{63CC4B15-D27A-225A-CCDC-57988851FD4C}"/>
          </ac:spMkLst>
        </pc:spChg>
        <pc:spChg chg="mod">
          <ac:chgData name="念恩 李" userId="8b4755a99a4e10dd" providerId="LiveId" clId="{6D2342CF-3376-4AC0-B2E9-A8FC1996A661}" dt="2024-07-14T10:47:14.002" v="7279" actId="1035"/>
          <ac:spMkLst>
            <pc:docMk/>
            <pc:sldMk cId="357860092" sldId="590"/>
            <ac:spMk id="20" creationId="{2B2ADD1F-DCBA-4951-2C46-F4730D5E414E}"/>
          </ac:spMkLst>
        </pc:spChg>
        <pc:spChg chg="mod">
          <ac:chgData name="念恩 李" userId="8b4755a99a4e10dd" providerId="LiveId" clId="{6D2342CF-3376-4AC0-B2E9-A8FC1996A661}" dt="2024-07-14T10:47:14.002" v="7279" actId="1035"/>
          <ac:spMkLst>
            <pc:docMk/>
            <pc:sldMk cId="357860092" sldId="590"/>
            <ac:spMk id="22" creationId="{B62EB8CD-8BA9-FB91-5E80-0681B8AF4075}"/>
          </ac:spMkLst>
        </pc:spChg>
        <pc:spChg chg="mod">
          <ac:chgData name="念恩 李" userId="8b4755a99a4e10dd" providerId="LiveId" clId="{6D2342CF-3376-4AC0-B2E9-A8FC1996A661}" dt="2024-07-14T10:47:14.002" v="7279" actId="1035"/>
          <ac:spMkLst>
            <pc:docMk/>
            <pc:sldMk cId="357860092" sldId="590"/>
            <ac:spMk id="24" creationId="{8593017F-8A4D-83B7-B4DA-BC20B09C8E88}"/>
          </ac:spMkLst>
        </pc:spChg>
        <pc:spChg chg="mod">
          <ac:chgData name="念恩 李" userId="8b4755a99a4e10dd" providerId="LiveId" clId="{6D2342CF-3376-4AC0-B2E9-A8FC1996A661}" dt="2024-07-14T10:47:14.002" v="7279" actId="1035"/>
          <ac:spMkLst>
            <pc:docMk/>
            <pc:sldMk cId="357860092" sldId="590"/>
            <ac:spMk id="26" creationId="{871F9037-D9A9-26B9-6952-EB10C79E626E}"/>
          </ac:spMkLst>
        </pc:spChg>
        <pc:spChg chg="mod">
          <ac:chgData name="念恩 李" userId="8b4755a99a4e10dd" providerId="LiveId" clId="{6D2342CF-3376-4AC0-B2E9-A8FC1996A661}" dt="2024-07-14T10:47:14.002" v="7279" actId="1035"/>
          <ac:spMkLst>
            <pc:docMk/>
            <pc:sldMk cId="357860092" sldId="590"/>
            <ac:spMk id="28" creationId="{4D135FB5-A344-9998-1CE9-F3B4AC81013A}"/>
          </ac:spMkLst>
        </pc:spChg>
        <pc:spChg chg="del topLvl">
          <ac:chgData name="念恩 李" userId="8b4755a99a4e10dd" providerId="LiveId" clId="{6D2342CF-3376-4AC0-B2E9-A8FC1996A661}" dt="2024-07-12T15:04:46.932" v="3903" actId="478"/>
          <ac:spMkLst>
            <pc:docMk/>
            <pc:sldMk cId="357860092" sldId="590"/>
            <ac:spMk id="61" creationId="{A47BB86B-7809-7150-11C2-737314BA7631}"/>
          </ac:spMkLst>
        </pc:spChg>
        <pc:spChg chg="mod">
          <ac:chgData name="念恩 李" userId="8b4755a99a4e10dd" providerId="LiveId" clId="{6D2342CF-3376-4AC0-B2E9-A8FC1996A661}" dt="2024-06-09T16:56:15.880" v="195" actId="20577"/>
          <ac:spMkLst>
            <pc:docMk/>
            <pc:sldMk cId="357860092" sldId="590"/>
            <ac:spMk id="64" creationId="{F531A95A-3EE1-598F-9553-9E8C5261AF69}"/>
          </ac:spMkLst>
        </pc:spChg>
        <pc:spChg chg="mod">
          <ac:chgData name="念恩 李" userId="8b4755a99a4e10dd" providerId="LiveId" clId="{6D2342CF-3376-4AC0-B2E9-A8FC1996A661}" dt="2024-07-14T10:47:14.002" v="7279" actId="1035"/>
          <ac:spMkLst>
            <pc:docMk/>
            <pc:sldMk cId="357860092" sldId="590"/>
            <ac:spMk id="75" creationId="{F213F588-E05B-78D3-C269-C295E91EEE75}"/>
          </ac:spMkLst>
        </pc:spChg>
        <pc:spChg chg="mod">
          <ac:chgData name="念恩 李" userId="8b4755a99a4e10dd" providerId="LiveId" clId="{6D2342CF-3376-4AC0-B2E9-A8FC1996A661}" dt="2024-07-14T10:47:14.002" v="7279" actId="1035"/>
          <ac:spMkLst>
            <pc:docMk/>
            <pc:sldMk cId="357860092" sldId="590"/>
            <ac:spMk id="87" creationId="{7CED523F-CCAD-E615-7577-5F4656462709}"/>
          </ac:spMkLst>
        </pc:spChg>
        <pc:grpChg chg="mod">
          <ac:chgData name="念恩 李" userId="8b4755a99a4e10dd" providerId="LiveId" clId="{6D2342CF-3376-4AC0-B2E9-A8FC1996A661}" dt="2024-07-14T10:47:14.002" v="7279" actId="1035"/>
          <ac:grpSpMkLst>
            <pc:docMk/>
            <pc:sldMk cId="357860092" sldId="590"/>
            <ac:grpSpMk id="16" creationId="{E746626A-8F18-6037-DDE9-2179CE20D0D6}"/>
          </ac:grpSpMkLst>
        </pc:grpChg>
        <pc:grpChg chg="mod">
          <ac:chgData name="念恩 李" userId="8b4755a99a4e10dd" providerId="LiveId" clId="{6D2342CF-3376-4AC0-B2E9-A8FC1996A661}" dt="2024-07-14T10:47:14.002" v="7279" actId="1035"/>
          <ac:grpSpMkLst>
            <pc:docMk/>
            <pc:sldMk cId="357860092" sldId="590"/>
            <ac:grpSpMk id="51" creationId="{2A07612D-D5A9-D33D-ACE5-7051C04B44C2}"/>
          </ac:grpSpMkLst>
        </pc:grpChg>
        <pc:grpChg chg="del">
          <ac:chgData name="念恩 李" userId="8b4755a99a4e10dd" providerId="LiveId" clId="{6D2342CF-3376-4AC0-B2E9-A8FC1996A661}" dt="2024-07-12T15:04:46.932" v="3903" actId="478"/>
          <ac:grpSpMkLst>
            <pc:docMk/>
            <pc:sldMk cId="357860092" sldId="590"/>
            <ac:grpSpMk id="59" creationId="{F6CCB7C7-FCAE-56BE-B67F-215996F22272}"/>
          </ac:grpSpMkLst>
        </pc:grpChg>
        <pc:grpChg chg="mod topLvl">
          <ac:chgData name="念恩 李" userId="8b4755a99a4e10dd" providerId="LiveId" clId="{6D2342CF-3376-4AC0-B2E9-A8FC1996A661}" dt="2024-07-12T15:04:58.974" v="3904" actId="1076"/>
          <ac:grpSpMkLst>
            <pc:docMk/>
            <pc:sldMk cId="357860092" sldId="590"/>
            <ac:grpSpMk id="60" creationId="{3605752C-6EEC-E1C3-65BA-79E846CD6D0C}"/>
          </ac:grpSpMkLst>
        </pc:grpChg>
        <pc:grpChg chg="mod">
          <ac:chgData name="念恩 李" userId="8b4755a99a4e10dd" providerId="LiveId" clId="{6D2342CF-3376-4AC0-B2E9-A8FC1996A661}" dt="2024-07-14T10:47:14.002" v="7279" actId="1035"/>
          <ac:grpSpMkLst>
            <pc:docMk/>
            <pc:sldMk cId="357860092" sldId="590"/>
            <ac:grpSpMk id="67" creationId="{F987AEDF-A863-C7C0-DAC3-5815902FD30E}"/>
          </ac:grpSpMkLst>
        </pc:grpChg>
        <pc:grpChg chg="mod">
          <ac:chgData name="念恩 李" userId="8b4755a99a4e10dd" providerId="LiveId" clId="{6D2342CF-3376-4AC0-B2E9-A8FC1996A661}" dt="2024-07-14T10:47:14.002" v="7279" actId="1035"/>
          <ac:grpSpMkLst>
            <pc:docMk/>
            <pc:sldMk cId="357860092" sldId="590"/>
            <ac:grpSpMk id="116" creationId="{8DD6CB33-D9C2-C8C9-903F-8A0E8245D7BE}"/>
          </ac:grpSpMkLst>
        </pc:grpChg>
        <pc:graphicFrameChg chg="mod">
          <ac:chgData name="念恩 李" userId="8b4755a99a4e10dd" providerId="LiveId" clId="{6D2342CF-3376-4AC0-B2E9-A8FC1996A661}" dt="2024-07-14T10:47:14.002" v="7279" actId="1035"/>
          <ac:graphicFrameMkLst>
            <pc:docMk/>
            <pc:sldMk cId="357860092" sldId="590"/>
            <ac:graphicFrameMk id="80" creationId="{BB86BA00-A6CA-F988-0442-C6A8BB0A64E7}"/>
          </ac:graphicFrameMkLst>
        </pc:graphicFrameChg>
        <pc:picChg chg="mod">
          <ac:chgData name="念恩 李" userId="8b4755a99a4e10dd" providerId="LiveId" clId="{6D2342CF-3376-4AC0-B2E9-A8FC1996A661}" dt="2024-07-14T10:47:14.002" v="7279" actId="1035"/>
          <ac:picMkLst>
            <pc:docMk/>
            <pc:sldMk cId="357860092" sldId="590"/>
            <ac:picMk id="3" creationId="{B11D8282-DE9A-9FA8-460B-D578292CA740}"/>
          </ac:picMkLst>
        </pc:picChg>
        <pc:picChg chg="mod">
          <ac:chgData name="念恩 李" userId="8b4755a99a4e10dd" providerId="LiveId" clId="{6D2342CF-3376-4AC0-B2E9-A8FC1996A661}" dt="2024-07-14T10:47:14.002" v="7279" actId="1035"/>
          <ac:picMkLst>
            <pc:docMk/>
            <pc:sldMk cId="357860092" sldId="590"/>
            <ac:picMk id="29" creationId="{3602989C-2803-C948-B110-53955813BDAF}"/>
          </ac:picMkLst>
        </pc:picChg>
        <pc:picChg chg="mod modCrop">
          <ac:chgData name="念恩 李" userId="8b4755a99a4e10dd" providerId="LiveId" clId="{6D2342CF-3376-4AC0-B2E9-A8FC1996A661}" dt="2024-07-12T15:04:38.777" v="3902" actId="732"/>
          <ac:picMkLst>
            <pc:docMk/>
            <pc:sldMk cId="357860092" sldId="590"/>
            <ac:picMk id="63" creationId="{118FF13D-C081-C97F-2480-1E71321D5022}"/>
          </ac:picMkLst>
        </pc:picChg>
        <pc:cxnChg chg="mod">
          <ac:chgData name="念恩 李" userId="8b4755a99a4e10dd" providerId="LiveId" clId="{6D2342CF-3376-4AC0-B2E9-A8FC1996A661}" dt="2024-07-14T10:47:14.002" v="7279" actId="1035"/>
          <ac:cxnSpMkLst>
            <pc:docMk/>
            <pc:sldMk cId="357860092" sldId="590"/>
            <ac:cxnSpMk id="21" creationId="{F45BDB83-B9F4-BF86-22D2-5FCF0B1F24CC}"/>
          </ac:cxnSpMkLst>
        </pc:cxnChg>
        <pc:cxnChg chg="mod">
          <ac:chgData name="念恩 李" userId="8b4755a99a4e10dd" providerId="LiveId" clId="{6D2342CF-3376-4AC0-B2E9-A8FC1996A661}" dt="2024-07-14T10:47:14.002" v="7279" actId="1035"/>
          <ac:cxnSpMkLst>
            <pc:docMk/>
            <pc:sldMk cId="357860092" sldId="590"/>
            <ac:cxnSpMk id="23" creationId="{6476A31B-6CF0-35CF-9E6B-CB63AA9AD89E}"/>
          </ac:cxnSpMkLst>
        </pc:cxnChg>
        <pc:cxnChg chg="mod">
          <ac:chgData name="念恩 李" userId="8b4755a99a4e10dd" providerId="LiveId" clId="{6D2342CF-3376-4AC0-B2E9-A8FC1996A661}" dt="2024-07-14T10:47:14.002" v="7279" actId="1035"/>
          <ac:cxnSpMkLst>
            <pc:docMk/>
            <pc:sldMk cId="357860092" sldId="590"/>
            <ac:cxnSpMk id="27" creationId="{151FD8DF-05C3-B062-2372-1823B23B9F07}"/>
          </ac:cxnSpMkLst>
        </pc:cxnChg>
        <pc:cxnChg chg="mod">
          <ac:chgData name="念恩 李" userId="8b4755a99a4e10dd" providerId="LiveId" clId="{6D2342CF-3376-4AC0-B2E9-A8FC1996A661}" dt="2024-07-14T10:47:14.002" v="7279" actId="1035"/>
          <ac:cxnSpMkLst>
            <pc:docMk/>
            <pc:sldMk cId="357860092" sldId="590"/>
            <ac:cxnSpMk id="76" creationId="{5262BAD6-7430-A0E4-696D-6B06FF4D3C3F}"/>
          </ac:cxnSpMkLst>
        </pc:cxnChg>
        <pc:cxnChg chg="mod">
          <ac:chgData name="念恩 李" userId="8b4755a99a4e10dd" providerId="LiveId" clId="{6D2342CF-3376-4AC0-B2E9-A8FC1996A661}" dt="2024-07-14T10:47:14.002" v="7279" actId="1035"/>
          <ac:cxnSpMkLst>
            <pc:docMk/>
            <pc:sldMk cId="357860092" sldId="590"/>
            <ac:cxnSpMk id="83" creationId="{DF3B708A-AE2B-EFED-D671-ED6D94F45801}"/>
          </ac:cxnSpMkLst>
        </pc:cxnChg>
      </pc:sldChg>
      <pc:sldChg chg="addSp delSp modSp add mod modAnim modNotesTx">
        <pc:chgData name="念恩 李" userId="8b4755a99a4e10dd" providerId="LiveId" clId="{6D2342CF-3376-4AC0-B2E9-A8FC1996A661}" dt="2024-07-16T14:10:11.680" v="14925" actId="20577"/>
        <pc:sldMkLst>
          <pc:docMk/>
          <pc:sldMk cId="4289106318" sldId="593"/>
        </pc:sldMkLst>
        <pc:spChg chg="mod">
          <ac:chgData name="念恩 李" userId="8b4755a99a4e10dd" providerId="LiveId" clId="{6D2342CF-3376-4AC0-B2E9-A8FC1996A661}" dt="2024-07-15T16:05:03.294" v="11284" actId="20577"/>
          <ac:spMkLst>
            <pc:docMk/>
            <pc:sldMk cId="4289106318" sldId="593"/>
            <ac:spMk id="2" creationId="{2F80269A-C0A3-9F2B-B324-A00E543FFCEF}"/>
          </ac:spMkLst>
        </pc:spChg>
        <pc:spChg chg="add mod">
          <ac:chgData name="念恩 李" userId="8b4755a99a4e10dd" providerId="LiveId" clId="{6D2342CF-3376-4AC0-B2E9-A8FC1996A661}" dt="2024-07-14T13:40:48.643" v="7406" actId="1036"/>
          <ac:spMkLst>
            <pc:docMk/>
            <pc:sldMk cId="4289106318" sldId="593"/>
            <ac:spMk id="3" creationId="{40054728-B34D-0853-620E-F3E73F606FF1}"/>
          </ac:spMkLst>
        </pc:spChg>
        <pc:spChg chg="add mod">
          <ac:chgData name="念恩 李" userId="8b4755a99a4e10dd" providerId="LiveId" clId="{6D2342CF-3376-4AC0-B2E9-A8FC1996A661}" dt="2024-07-16T13:59:58.911" v="14674" actId="1076"/>
          <ac:spMkLst>
            <pc:docMk/>
            <pc:sldMk cId="4289106318" sldId="593"/>
            <ac:spMk id="4" creationId="{194E1AD0-27B8-F7D0-BBED-8F7FDD5EE29E}"/>
          </ac:spMkLst>
        </pc:spChg>
        <pc:spChg chg="add mod">
          <ac:chgData name="念恩 李" userId="8b4755a99a4e10dd" providerId="LiveId" clId="{6D2342CF-3376-4AC0-B2E9-A8FC1996A661}" dt="2024-07-16T14:00:10.427" v="14677" actId="14100"/>
          <ac:spMkLst>
            <pc:docMk/>
            <pc:sldMk cId="4289106318" sldId="593"/>
            <ac:spMk id="6" creationId="{11DA3E2B-ABFB-9FB5-AF3C-ED303BE4BCBD}"/>
          </ac:spMkLst>
        </pc:spChg>
        <pc:spChg chg="add del mod">
          <ac:chgData name="念恩 李" userId="8b4755a99a4e10dd" providerId="LiveId" clId="{6D2342CF-3376-4AC0-B2E9-A8FC1996A661}" dt="2024-06-09T16:59:36.761" v="223" actId="478"/>
          <ac:spMkLst>
            <pc:docMk/>
            <pc:sldMk cId="4289106318" sldId="593"/>
            <ac:spMk id="6" creationId="{87918826-FC44-0941-15D6-533C5F853EFD}"/>
          </ac:spMkLst>
        </pc:spChg>
        <pc:spChg chg="add del mod">
          <ac:chgData name="念恩 李" userId="8b4755a99a4e10dd" providerId="LiveId" clId="{6D2342CF-3376-4AC0-B2E9-A8FC1996A661}" dt="2024-06-09T16:59:36.761" v="223" actId="478"/>
          <ac:spMkLst>
            <pc:docMk/>
            <pc:sldMk cId="4289106318" sldId="593"/>
            <ac:spMk id="8" creationId="{79428039-AEF0-52DF-5326-E2DF6E480B08}"/>
          </ac:spMkLst>
        </pc:spChg>
        <pc:spChg chg="add del mod">
          <ac:chgData name="念恩 李" userId="8b4755a99a4e10dd" providerId="LiveId" clId="{6D2342CF-3376-4AC0-B2E9-A8FC1996A661}" dt="2024-06-09T16:59:36.761" v="223" actId="478"/>
          <ac:spMkLst>
            <pc:docMk/>
            <pc:sldMk cId="4289106318" sldId="593"/>
            <ac:spMk id="9" creationId="{D2C9BC20-9138-411C-C73B-E7E5D5EBFB1D}"/>
          </ac:spMkLst>
        </pc:spChg>
        <pc:spChg chg="add del mod">
          <ac:chgData name="念恩 李" userId="8b4755a99a4e10dd" providerId="LiveId" clId="{6D2342CF-3376-4AC0-B2E9-A8FC1996A661}" dt="2024-06-09T16:59:36.761" v="223" actId="478"/>
          <ac:spMkLst>
            <pc:docMk/>
            <pc:sldMk cId="4289106318" sldId="593"/>
            <ac:spMk id="10" creationId="{FB31EB43-C2D3-AB0E-52F6-D3A874A93120}"/>
          </ac:spMkLst>
        </pc:spChg>
        <pc:spChg chg="add del mod">
          <ac:chgData name="念恩 李" userId="8b4755a99a4e10dd" providerId="LiveId" clId="{6D2342CF-3376-4AC0-B2E9-A8FC1996A661}" dt="2024-06-09T16:59:36.761" v="223" actId="478"/>
          <ac:spMkLst>
            <pc:docMk/>
            <pc:sldMk cId="4289106318" sldId="593"/>
            <ac:spMk id="11" creationId="{F7FE05B3-A21B-A36A-516E-8D0DA8D4642D}"/>
          </ac:spMkLst>
        </pc:spChg>
        <pc:spChg chg="add del mod">
          <ac:chgData name="念恩 李" userId="8b4755a99a4e10dd" providerId="LiveId" clId="{6D2342CF-3376-4AC0-B2E9-A8FC1996A661}" dt="2024-06-09T16:59:36.761" v="223" actId="478"/>
          <ac:spMkLst>
            <pc:docMk/>
            <pc:sldMk cId="4289106318" sldId="593"/>
            <ac:spMk id="12" creationId="{60B61700-78D3-1611-3759-21D41BC7CD8A}"/>
          </ac:spMkLst>
        </pc:spChg>
        <pc:spChg chg="add del mod">
          <ac:chgData name="念恩 李" userId="8b4755a99a4e10dd" providerId="LiveId" clId="{6D2342CF-3376-4AC0-B2E9-A8FC1996A661}" dt="2024-06-09T16:59:36.761" v="223" actId="478"/>
          <ac:spMkLst>
            <pc:docMk/>
            <pc:sldMk cId="4289106318" sldId="593"/>
            <ac:spMk id="14" creationId="{20AA19AB-367A-224F-38F3-AA4B8802E242}"/>
          </ac:spMkLst>
        </pc:spChg>
        <pc:spChg chg="add del mod">
          <ac:chgData name="念恩 李" userId="8b4755a99a4e10dd" providerId="LiveId" clId="{6D2342CF-3376-4AC0-B2E9-A8FC1996A661}" dt="2024-06-09T16:59:36.761" v="223" actId="478"/>
          <ac:spMkLst>
            <pc:docMk/>
            <pc:sldMk cId="4289106318" sldId="593"/>
            <ac:spMk id="15" creationId="{5B7DCD38-A874-0043-FBBD-1D19CB498154}"/>
          </ac:spMkLst>
        </pc:spChg>
        <pc:spChg chg="add del mod">
          <ac:chgData name="念恩 李" userId="8b4755a99a4e10dd" providerId="LiveId" clId="{6D2342CF-3376-4AC0-B2E9-A8FC1996A661}" dt="2024-06-09T16:59:36.761" v="223" actId="478"/>
          <ac:spMkLst>
            <pc:docMk/>
            <pc:sldMk cId="4289106318" sldId="593"/>
            <ac:spMk id="16" creationId="{70F222B3-04A9-B711-163B-5CD73F8DF7D7}"/>
          </ac:spMkLst>
        </pc:spChg>
        <pc:spChg chg="add del mod">
          <ac:chgData name="念恩 李" userId="8b4755a99a4e10dd" providerId="LiveId" clId="{6D2342CF-3376-4AC0-B2E9-A8FC1996A661}" dt="2024-06-09T16:59:36.761" v="223" actId="478"/>
          <ac:spMkLst>
            <pc:docMk/>
            <pc:sldMk cId="4289106318" sldId="593"/>
            <ac:spMk id="18" creationId="{D5D67551-8547-8872-3D7B-6AF5158EF2C5}"/>
          </ac:spMkLst>
        </pc:spChg>
        <pc:spChg chg="mod ord">
          <ac:chgData name="念恩 李" userId="8b4755a99a4e10dd" providerId="LiveId" clId="{6D2342CF-3376-4AC0-B2E9-A8FC1996A661}" dt="2024-07-16T13:59:50.239" v="14672" actId="12"/>
          <ac:spMkLst>
            <pc:docMk/>
            <pc:sldMk cId="4289106318" sldId="593"/>
            <ac:spMk id="19" creationId="{5D056A39-DAC7-6ABC-0CB2-EE955D41C66D}"/>
          </ac:spMkLst>
        </pc:spChg>
        <pc:spChg chg="add del mod">
          <ac:chgData name="念恩 李" userId="8b4755a99a4e10dd" providerId="LiveId" clId="{6D2342CF-3376-4AC0-B2E9-A8FC1996A661}" dt="2024-06-09T16:59:36.761" v="223" actId="478"/>
          <ac:spMkLst>
            <pc:docMk/>
            <pc:sldMk cId="4289106318" sldId="593"/>
            <ac:spMk id="20" creationId="{88E9EF78-03B7-D1B2-17CB-5564387CD89E}"/>
          </ac:spMkLst>
        </pc:spChg>
        <pc:spChg chg="add del mod">
          <ac:chgData name="念恩 李" userId="8b4755a99a4e10dd" providerId="LiveId" clId="{6D2342CF-3376-4AC0-B2E9-A8FC1996A661}" dt="2024-06-09T16:59:36.761" v="223" actId="478"/>
          <ac:spMkLst>
            <pc:docMk/>
            <pc:sldMk cId="4289106318" sldId="593"/>
            <ac:spMk id="22" creationId="{AC07185B-9C4C-58F6-A44F-B292B4B342A0}"/>
          </ac:spMkLst>
        </pc:spChg>
        <pc:spChg chg="add del mod">
          <ac:chgData name="念恩 李" userId="8b4755a99a4e10dd" providerId="LiveId" clId="{6D2342CF-3376-4AC0-B2E9-A8FC1996A661}" dt="2024-06-09T16:59:36.761" v="223" actId="478"/>
          <ac:spMkLst>
            <pc:docMk/>
            <pc:sldMk cId="4289106318" sldId="593"/>
            <ac:spMk id="23" creationId="{CA4CCFFD-A312-D858-F5D0-892341372B95}"/>
          </ac:spMkLst>
        </pc:spChg>
        <pc:spChg chg="add del mod">
          <ac:chgData name="念恩 李" userId="8b4755a99a4e10dd" providerId="LiveId" clId="{6D2342CF-3376-4AC0-B2E9-A8FC1996A661}" dt="2024-06-09T16:59:36.761" v="223" actId="478"/>
          <ac:spMkLst>
            <pc:docMk/>
            <pc:sldMk cId="4289106318" sldId="593"/>
            <ac:spMk id="24" creationId="{62E61D16-4CC2-25DC-622C-303AC4DC443A}"/>
          </ac:spMkLst>
        </pc:spChg>
        <pc:spChg chg="add del mod">
          <ac:chgData name="念恩 李" userId="8b4755a99a4e10dd" providerId="LiveId" clId="{6D2342CF-3376-4AC0-B2E9-A8FC1996A661}" dt="2024-06-09T16:59:36.761" v="223" actId="478"/>
          <ac:spMkLst>
            <pc:docMk/>
            <pc:sldMk cId="4289106318" sldId="593"/>
            <ac:spMk id="25" creationId="{C2BC6D59-ACE9-6E02-0D7C-64F36873FB08}"/>
          </ac:spMkLst>
        </pc:spChg>
        <pc:spChg chg="del">
          <ac:chgData name="念恩 李" userId="8b4755a99a4e10dd" providerId="LiveId" clId="{6D2342CF-3376-4AC0-B2E9-A8FC1996A661}" dt="2024-07-05T09:47:27.133" v="1179" actId="478"/>
          <ac:spMkLst>
            <pc:docMk/>
            <pc:sldMk cId="4289106318" sldId="593"/>
            <ac:spMk id="26" creationId="{C32065CB-5CEC-54CE-F551-10FD6E411D8C}"/>
          </ac:spMkLst>
        </pc:spChg>
        <pc:spChg chg="add del mod">
          <ac:chgData name="念恩 李" userId="8b4755a99a4e10dd" providerId="LiveId" clId="{6D2342CF-3376-4AC0-B2E9-A8FC1996A661}" dt="2024-06-09T16:59:36.761" v="223" actId="478"/>
          <ac:spMkLst>
            <pc:docMk/>
            <pc:sldMk cId="4289106318" sldId="593"/>
            <ac:spMk id="27" creationId="{73BD5993-D71E-B438-7D15-1ADD6C78EB82}"/>
          </ac:spMkLst>
        </pc:spChg>
        <pc:spChg chg="add del mod">
          <ac:chgData name="念恩 李" userId="8b4755a99a4e10dd" providerId="LiveId" clId="{6D2342CF-3376-4AC0-B2E9-A8FC1996A661}" dt="2024-06-09T16:59:36.761" v="223" actId="478"/>
          <ac:spMkLst>
            <pc:docMk/>
            <pc:sldMk cId="4289106318" sldId="593"/>
            <ac:spMk id="28" creationId="{76683DFE-BE30-EFB8-17E8-A059E8B7CD23}"/>
          </ac:spMkLst>
        </pc:spChg>
        <pc:spChg chg="add del mod">
          <ac:chgData name="念恩 李" userId="8b4755a99a4e10dd" providerId="LiveId" clId="{6D2342CF-3376-4AC0-B2E9-A8FC1996A661}" dt="2024-06-09T16:59:36.761" v="223" actId="478"/>
          <ac:spMkLst>
            <pc:docMk/>
            <pc:sldMk cId="4289106318" sldId="593"/>
            <ac:spMk id="30" creationId="{29041733-1389-B032-ACC8-63BA37F4D588}"/>
          </ac:spMkLst>
        </pc:spChg>
        <pc:spChg chg="add del mod">
          <ac:chgData name="念恩 李" userId="8b4755a99a4e10dd" providerId="LiveId" clId="{6D2342CF-3376-4AC0-B2E9-A8FC1996A661}" dt="2024-06-09T16:59:36.761" v="223" actId="478"/>
          <ac:spMkLst>
            <pc:docMk/>
            <pc:sldMk cId="4289106318" sldId="593"/>
            <ac:spMk id="33" creationId="{5C202B18-672F-E571-BCE8-8524DD943D5F}"/>
          </ac:spMkLst>
        </pc:spChg>
        <pc:spChg chg="add del mod">
          <ac:chgData name="念恩 李" userId="8b4755a99a4e10dd" providerId="LiveId" clId="{6D2342CF-3376-4AC0-B2E9-A8FC1996A661}" dt="2024-06-09T16:59:36.761" v="223" actId="478"/>
          <ac:spMkLst>
            <pc:docMk/>
            <pc:sldMk cId="4289106318" sldId="593"/>
            <ac:spMk id="34" creationId="{86D8D995-8F43-CB5F-7048-13AC7AF47D65}"/>
          </ac:spMkLst>
        </pc:spChg>
        <pc:spChg chg="add del mod">
          <ac:chgData name="念恩 李" userId="8b4755a99a4e10dd" providerId="LiveId" clId="{6D2342CF-3376-4AC0-B2E9-A8FC1996A661}" dt="2024-06-09T16:59:36.761" v="223" actId="478"/>
          <ac:spMkLst>
            <pc:docMk/>
            <pc:sldMk cId="4289106318" sldId="593"/>
            <ac:spMk id="35" creationId="{7DF43BD3-9B40-4772-94D1-94F7E3A9D7CF}"/>
          </ac:spMkLst>
        </pc:spChg>
        <pc:spChg chg="add del mod">
          <ac:chgData name="念恩 李" userId="8b4755a99a4e10dd" providerId="LiveId" clId="{6D2342CF-3376-4AC0-B2E9-A8FC1996A661}" dt="2024-06-09T16:59:36.761" v="223" actId="478"/>
          <ac:spMkLst>
            <pc:docMk/>
            <pc:sldMk cId="4289106318" sldId="593"/>
            <ac:spMk id="36" creationId="{142D348F-1978-F9D2-CB40-8283915F7BA0}"/>
          </ac:spMkLst>
        </pc:spChg>
        <pc:spChg chg="add del mod">
          <ac:chgData name="念恩 李" userId="8b4755a99a4e10dd" providerId="LiveId" clId="{6D2342CF-3376-4AC0-B2E9-A8FC1996A661}" dt="2024-06-09T16:59:36.761" v="223" actId="478"/>
          <ac:spMkLst>
            <pc:docMk/>
            <pc:sldMk cId="4289106318" sldId="593"/>
            <ac:spMk id="37" creationId="{024CE033-EA2A-426F-7F8E-237C53509638}"/>
          </ac:spMkLst>
        </pc:spChg>
        <pc:spChg chg="add del mod">
          <ac:chgData name="念恩 李" userId="8b4755a99a4e10dd" providerId="LiveId" clId="{6D2342CF-3376-4AC0-B2E9-A8FC1996A661}" dt="2024-06-09T16:59:36.761" v="223" actId="478"/>
          <ac:spMkLst>
            <pc:docMk/>
            <pc:sldMk cId="4289106318" sldId="593"/>
            <ac:spMk id="38" creationId="{733AFFF6-4F84-D693-7FE9-DF25B444F902}"/>
          </ac:spMkLst>
        </pc:spChg>
        <pc:spChg chg="add del mod">
          <ac:chgData name="念恩 李" userId="8b4755a99a4e10dd" providerId="LiveId" clId="{6D2342CF-3376-4AC0-B2E9-A8FC1996A661}" dt="2024-06-09T16:59:36.761" v="223" actId="478"/>
          <ac:spMkLst>
            <pc:docMk/>
            <pc:sldMk cId="4289106318" sldId="593"/>
            <ac:spMk id="39" creationId="{B325CED1-9A1F-E60E-A201-C4989D771D2C}"/>
          </ac:spMkLst>
        </pc:spChg>
        <pc:spChg chg="add del mod">
          <ac:chgData name="念恩 李" userId="8b4755a99a4e10dd" providerId="LiveId" clId="{6D2342CF-3376-4AC0-B2E9-A8FC1996A661}" dt="2024-06-09T16:59:36.761" v="223" actId="478"/>
          <ac:spMkLst>
            <pc:docMk/>
            <pc:sldMk cId="4289106318" sldId="593"/>
            <ac:spMk id="40" creationId="{5EAD8610-4751-97FA-AD16-5C121C2541BA}"/>
          </ac:spMkLst>
        </pc:spChg>
        <pc:picChg chg="del">
          <ac:chgData name="念恩 李" userId="8b4755a99a4e10dd" providerId="LiveId" clId="{6D2342CF-3376-4AC0-B2E9-A8FC1996A661}" dt="2024-06-09T16:56:50.828" v="215" actId="478"/>
          <ac:picMkLst>
            <pc:docMk/>
            <pc:sldMk cId="4289106318" sldId="593"/>
            <ac:picMk id="3" creationId="{41E78BC2-886D-8CF3-67F2-F81836C6A841}"/>
          </ac:picMkLst>
        </pc:picChg>
        <pc:picChg chg="add del">
          <ac:chgData name="念恩 李" userId="8b4755a99a4e10dd" providerId="LiveId" clId="{6D2342CF-3376-4AC0-B2E9-A8FC1996A661}" dt="2024-07-05T03:09:28.981" v="650" actId="22"/>
          <ac:picMkLst>
            <pc:docMk/>
            <pc:sldMk cId="4289106318" sldId="593"/>
            <ac:picMk id="4" creationId="{1C645864-A826-1E52-310E-D71B2C6DC3EF}"/>
          </ac:picMkLst>
        </pc:picChg>
        <pc:picChg chg="add del mod">
          <ac:chgData name="念恩 李" userId="8b4755a99a4e10dd" providerId="LiveId" clId="{6D2342CF-3376-4AC0-B2E9-A8FC1996A661}" dt="2024-06-09T16:59:34.191" v="221" actId="478"/>
          <ac:picMkLst>
            <pc:docMk/>
            <pc:sldMk cId="4289106318" sldId="593"/>
            <ac:picMk id="4" creationId="{9E2A4183-2260-54F2-81D0-9AD5CA7D08C4}"/>
          </ac:picMkLst>
        </pc:picChg>
        <pc:picChg chg="del">
          <ac:chgData name="念恩 李" userId="8b4755a99a4e10dd" providerId="LiveId" clId="{6D2342CF-3376-4AC0-B2E9-A8FC1996A661}" dt="2024-06-09T16:56:49.528" v="214" actId="478"/>
          <ac:picMkLst>
            <pc:docMk/>
            <pc:sldMk cId="4289106318" sldId="593"/>
            <ac:picMk id="7" creationId="{18C6075E-D49C-AEB8-909E-8DC53DFB8454}"/>
          </ac:picMkLst>
        </pc:picChg>
        <pc:picChg chg="add mod">
          <ac:chgData name="念恩 李" userId="8b4755a99a4e10dd" providerId="LiveId" clId="{6D2342CF-3376-4AC0-B2E9-A8FC1996A661}" dt="2024-07-13T08:01:34.029" v="4436" actId="1076"/>
          <ac:picMkLst>
            <pc:docMk/>
            <pc:sldMk cId="4289106318" sldId="593"/>
            <ac:picMk id="7" creationId="{5D9658CD-4C9A-680F-81D6-A801AE3558A7}"/>
          </ac:picMkLst>
        </pc:picChg>
        <pc:picChg chg="add del mod">
          <ac:chgData name="念恩 李" userId="8b4755a99a4e10dd" providerId="LiveId" clId="{6D2342CF-3376-4AC0-B2E9-A8FC1996A661}" dt="2024-06-14T07:24:19.695" v="591" actId="478"/>
          <ac:picMkLst>
            <pc:docMk/>
            <pc:sldMk cId="4289106318" sldId="593"/>
            <ac:picMk id="41" creationId="{CDF731B3-5A0A-BF01-6C05-90BB4D41BD2D}"/>
          </ac:picMkLst>
        </pc:picChg>
        <pc:picChg chg="add del mod">
          <ac:chgData name="念恩 李" userId="8b4755a99a4e10dd" providerId="LiveId" clId="{6D2342CF-3376-4AC0-B2E9-A8FC1996A661}" dt="2024-06-11T03:43:56.138" v="365" actId="478"/>
          <ac:picMkLst>
            <pc:docMk/>
            <pc:sldMk cId="4289106318" sldId="593"/>
            <ac:picMk id="42" creationId="{03317DCE-B167-88F4-BFB6-84515D7BAF95}"/>
          </ac:picMkLst>
        </pc:picChg>
        <pc:picChg chg="add del mod">
          <ac:chgData name="念恩 李" userId="8b4755a99a4e10dd" providerId="LiveId" clId="{6D2342CF-3376-4AC0-B2E9-A8FC1996A661}" dt="2024-06-14T07:24:20.305" v="592" actId="478"/>
          <ac:picMkLst>
            <pc:docMk/>
            <pc:sldMk cId="4289106318" sldId="593"/>
            <ac:picMk id="44" creationId="{6CBCAE6F-9639-1AFE-047B-12CB085E33D7}"/>
          </ac:picMkLst>
        </pc:picChg>
        <pc:picChg chg="add del mod">
          <ac:chgData name="念恩 李" userId="8b4755a99a4e10dd" providerId="LiveId" clId="{6D2342CF-3376-4AC0-B2E9-A8FC1996A661}" dt="2024-06-25T09:23:04.669" v="600" actId="478"/>
          <ac:picMkLst>
            <pc:docMk/>
            <pc:sldMk cId="4289106318" sldId="593"/>
            <ac:picMk id="46" creationId="{5114A5C9-2C38-8C01-08CA-25979C164A6F}"/>
          </ac:picMkLst>
        </pc:picChg>
        <pc:cxnChg chg="add del mod">
          <ac:chgData name="念恩 李" userId="8b4755a99a4e10dd" providerId="LiveId" clId="{6D2342CF-3376-4AC0-B2E9-A8FC1996A661}" dt="2024-06-09T16:59:36.761" v="223" actId="478"/>
          <ac:cxnSpMkLst>
            <pc:docMk/>
            <pc:sldMk cId="4289106318" sldId="593"/>
            <ac:cxnSpMk id="13" creationId="{1411CEFA-BB46-F1B7-070A-F6ECA471D89E}"/>
          </ac:cxnSpMkLst>
        </pc:cxnChg>
        <pc:cxnChg chg="add del mod">
          <ac:chgData name="念恩 李" userId="8b4755a99a4e10dd" providerId="LiveId" clId="{6D2342CF-3376-4AC0-B2E9-A8FC1996A661}" dt="2024-06-09T16:59:36.761" v="223" actId="478"/>
          <ac:cxnSpMkLst>
            <pc:docMk/>
            <pc:sldMk cId="4289106318" sldId="593"/>
            <ac:cxnSpMk id="17" creationId="{51BFBA48-0A06-D6BC-E5C3-C9BDC116FE07}"/>
          </ac:cxnSpMkLst>
        </pc:cxnChg>
        <pc:cxnChg chg="add del mod">
          <ac:chgData name="念恩 李" userId="8b4755a99a4e10dd" providerId="LiveId" clId="{6D2342CF-3376-4AC0-B2E9-A8FC1996A661}" dt="2024-06-09T16:59:36.761" v="223" actId="478"/>
          <ac:cxnSpMkLst>
            <pc:docMk/>
            <pc:sldMk cId="4289106318" sldId="593"/>
            <ac:cxnSpMk id="21" creationId="{F507E28B-A359-49C2-D1A7-6F1625641DE1}"/>
          </ac:cxnSpMkLst>
        </pc:cxnChg>
        <pc:cxnChg chg="del">
          <ac:chgData name="念恩 李" userId="8b4755a99a4e10dd" providerId="LiveId" clId="{6D2342CF-3376-4AC0-B2E9-A8FC1996A661}" dt="2024-07-05T09:47:24.920" v="1178" actId="478"/>
          <ac:cxnSpMkLst>
            <pc:docMk/>
            <pc:sldMk cId="4289106318" sldId="593"/>
            <ac:cxnSpMk id="29" creationId="{F7D7E9E5-AED4-FC0E-6AB5-5B0FB95B9B7B}"/>
          </ac:cxnSpMkLst>
        </pc:cxnChg>
        <pc:cxnChg chg="add del mod">
          <ac:chgData name="念恩 李" userId="8b4755a99a4e10dd" providerId="LiveId" clId="{6D2342CF-3376-4AC0-B2E9-A8FC1996A661}" dt="2024-06-09T16:59:36.761" v="223" actId="478"/>
          <ac:cxnSpMkLst>
            <pc:docMk/>
            <pc:sldMk cId="4289106318" sldId="593"/>
            <ac:cxnSpMk id="31" creationId="{434DABB0-A2C7-9923-1DC1-B7E344330956}"/>
          </ac:cxnSpMkLst>
        </pc:cxnChg>
        <pc:cxnChg chg="add del mod">
          <ac:chgData name="念恩 李" userId="8b4755a99a4e10dd" providerId="LiveId" clId="{6D2342CF-3376-4AC0-B2E9-A8FC1996A661}" dt="2024-06-09T16:59:36.761" v="223" actId="478"/>
          <ac:cxnSpMkLst>
            <pc:docMk/>
            <pc:sldMk cId="4289106318" sldId="593"/>
            <ac:cxnSpMk id="32" creationId="{66E03136-DBC6-E30F-7A4B-F71192CDFFDF}"/>
          </ac:cxnSpMkLst>
        </pc:cxnChg>
      </pc:sldChg>
      <pc:sldChg chg="addSp modSp add mod modAnim modNotesTx">
        <pc:chgData name="念恩 李" userId="8b4755a99a4e10dd" providerId="LiveId" clId="{6D2342CF-3376-4AC0-B2E9-A8FC1996A661}" dt="2024-07-17T04:16:44.138" v="17703" actId="20577"/>
        <pc:sldMkLst>
          <pc:docMk/>
          <pc:sldMk cId="3822208265" sldId="595"/>
        </pc:sldMkLst>
        <pc:spChg chg="add mod">
          <ac:chgData name="念恩 李" userId="8b4755a99a4e10dd" providerId="LiveId" clId="{6D2342CF-3376-4AC0-B2E9-A8FC1996A661}" dt="2024-07-16T13:44:42.582" v="14538" actId="1036"/>
          <ac:spMkLst>
            <pc:docMk/>
            <pc:sldMk cId="3822208265" sldId="595"/>
            <ac:spMk id="11" creationId="{08933D0B-8CD1-52AB-C4B9-3F5C6A8A7FDC}"/>
          </ac:spMkLst>
        </pc:spChg>
        <pc:spChg chg="mod">
          <ac:chgData name="念恩 李" userId="8b4755a99a4e10dd" providerId="LiveId" clId="{6D2342CF-3376-4AC0-B2E9-A8FC1996A661}" dt="2024-07-16T13:44:42.582" v="14538" actId="1036"/>
          <ac:spMkLst>
            <pc:docMk/>
            <pc:sldMk cId="3822208265" sldId="595"/>
            <ac:spMk id="12" creationId="{F33DBC0A-57F4-22CC-528E-9E98EFD267A9}"/>
          </ac:spMkLst>
        </pc:spChg>
        <pc:spChg chg="add mod">
          <ac:chgData name="念恩 李" userId="8b4755a99a4e10dd" providerId="LiveId" clId="{6D2342CF-3376-4AC0-B2E9-A8FC1996A661}" dt="2024-07-16T13:44:29.767" v="14528" actId="1076"/>
          <ac:spMkLst>
            <pc:docMk/>
            <pc:sldMk cId="3822208265" sldId="595"/>
            <ac:spMk id="17" creationId="{A8B3DD33-91C5-5870-312A-B5B990A58325}"/>
          </ac:spMkLst>
        </pc:spChg>
        <pc:spChg chg="mod">
          <ac:chgData name="念恩 李" userId="8b4755a99a4e10dd" providerId="LiveId" clId="{6D2342CF-3376-4AC0-B2E9-A8FC1996A661}" dt="2024-07-16T13:44:42.582" v="14538" actId="1036"/>
          <ac:spMkLst>
            <pc:docMk/>
            <pc:sldMk cId="3822208265" sldId="595"/>
            <ac:spMk id="18" creationId="{ED453990-8BD7-BAE6-8456-DC5D628A0EE7}"/>
          </ac:spMkLst>
        </pc:spChg>
        <pc:spChg chg="mod">
          <ac:chgData name="念恩 李" userId="8b4755a99a4e10dd" providerId="LiveId" clId="{6D2342CF-3376-4AC0-B2E9-A8FC1996A661}" dt="2024-07-16T13:44:18.183" v="14525" actId="20577"/>
          <ac:spMkLst>
            <pc:docMk/>
            <pc:sldMk cId="3822208265" sldId="595"/>
            <ac:spMk id="20" creationId="{B382723B-B9F8-734C-BD70-C82BCD0BA2FF}"/>
          </ac:spMkLst>
        </pc:spChg>
        <pc:spChg chg="mod">
          <ac:chgData name="念恩 李" userId="8b4755a99a4e10dd" providerId="LiveId" clId="{6D2342CF-3376-4AC0-B2E9-A8FC1996A661}" dt="2024-07-16T13:44:42.582" v="14538" actId="1036"/>
          <ac:spMkLst>
            <pc:docMk/>
            <pc:sldMk cId="3822208265" sldId="595"/>
            <ac:spMk id="22" creationId="{D51422C7-F9D9-A396-3C94-F28E3598E492}"/>
          </ac:spMkLst>
        </pc:spChg>
        <pc:spChg chg="mod">
          <ac:chgData name="念恩 李" userId="8b4755a99a4e10dd" providerId="LiveId" clId="{6D2342CF-3376-4AC0-B2E9-A8FC1996A661}" dt="2024-07-16T13:44:42.582" v="14538" actId="1036"/>
          <ac:spMkLst>
            <pc:docMk/>
            <pc:sldMk cId="3822208265" sldId="595"/>
            <ac:spMk id="24" creationId="{77DE8EAD-BDCF-97C3-9DE8-EF449A52DF60}"/>
          </ac:spMkLst>
        </pc:spChg>
        <pc:spChg chg="mod">
          <ac:chgData name="念恩 李" userId="8b4755a99a4e10dd" providerId="LiveId" clId="{6D2342CF-3376-4AC0-B2E9-A8FC1996A661}" dt="2024-07-16T13:44:42.582" v="14538" actId="1036"/>
          <ac:spMkLst>
            <pc:docMk/>
            <pc:sldMk cId="3822208265" sldId="595"/>
            <ac:spMk id="33" creationId="{48AEEF2C-9942-3FA2-03E8-FFC777D24407}"/>
          </ac:spMkLst>
        </pc:spChg>
        <pc:spChg chg="mod">
          <ac:chgData name="念恩 李" userId="8b4755a99a4e10dd" providerId="LiveId" clId="{6D2342CF-3376-4AC0-B2E9-A8FC1996A661}" dt="2024-07-16T13:44:42.582" v="14538" actId="1036"/>
          <ac:spMkLst>
            <pc:docMk/>
            <pc:sldMk cId="3822208265" sldId="595"/>
            <ac:spMk id="42" creationId="{6721F4B0-E646-5821-5169-03DF6DF3F7E4}"/>
          </ac:spMkLst>
        </pc:spChg>
        <pc:spChg chg="mod">
          <ac:chgData name="念恩 李" userId="8b4755a99a4e10dd" providerId="LiveId" clId="{6D2342CF-3376-4AC0-B2E9-A8FC1996A661}" dt="2024-07-16T13:44:42.582" v="14538" actId="1036"/>
          <ac:spMkLst>
            <pc:docMk/>
            <pc:sldMk cId="3822208265" sldId="595"/>
            <ac:spMk id="81" creationId="{E36DDB90-067A-8373-82A0-22F8B2DE5A33}"/>
          </ac:spMkLst>
        </pc:spChg>
        <pc:spChg chg="mod">
          <ac:chgData name="念恩 李" userId="8b4755a99a4e10dd" providerId="LiveId" clId="{6D2342CF-3376-4AC0-B2E9-A8FC1996A661}" dt="2024-07-16T13:44:42.582" v="14538" actId="1036"/>
          <ac:spMkLst>
            <pc:docMk/>
            <pc:sldMk cId="3822208265" sldId="595"/>
            <ac:spMk id="87" creationId="{7CED523F-CCAD-E615-7577-5F4656462709}"/>
          </ac:spMkLst>
        </pc:spChg>
        <pc:grpChg chg="mod">
          <ac:chgData name="念恩 李" userId="8b4755a99a4e10dd" providerId="LiveId" clId="{6D2342CF-3376-4AC0-B2E9-A8FC1996A661}" dt="2024-07-16T13:44:42.582" v="14538" actId="1036"/>
          <ac:grpSpMkLst>
            <pc:docMk/>
            <pc:sldMk cId="3822208265" sldId="595"/>
            <ac:grpSpMk id="16" creationId="{B212C96A-A99B-8972-3465-25B8C7D297BF}"/>
          </ac:grpSpMkLst>
        </pc:grpChg>
        <pc:grpChg chg="mod">
          <ac:chgData name="念恩 李" userId="8b4755a99a4e10dd" providerId="LiveId" clId="{6D2342CF-3376-4AC0-B2E9-A8FC1996A661}" dt="2024-07-16T13:44:42.582" v="14538" actId="1036"/>
          <ac:grpSpMkLst>
            <pc:docMk/>
            <pc:sldMk cId="3822208265" sldId="595"/>
            <ac:grpSpMk id="27" creationId="{8FB3B8BD-36F6-A36F-9F13-81679EC09E56}"/>
          </ac:grpSpMkLst>
        </pc:grpChg>
        <pc:graphicFrameChg chg="mod">
          <ac:chgData name="念恩 李" userId="8b4755a99a4e10dd" providerId="LiveId" clId="{6D2342CF-3376-4AC0-B2E9-A8FC1996A661}" dt="2024-07-16T13:44:42.582" v="14538" actId="1036"/>
          <ac:graphicFrameMkLst>
            <pc:docMk/>
            <pc:sldMk cId="3822208265" sldId="595"/>
            <ac:graphicFrameMk id="80" creationId="{BB86BA00-A6CA-F988-0442-C6A8BB0A64E7}"/>
          </ac:graphicFrameMkLst>
        </pc:graphicFrameChg>
        <pc:picChg chg="mod">
          <ac:chgData name="念恩 李" userId="8b4755a99a4e10dd" providerId="LiveId" clId="{6D2342CF-3376-4AC0-B2E9-A8FC1996A661}" dt="2024-07-16T13:44:42.582" v="14538" actId="1036"/>
          <ac:picMkLst>
            <pc:docMk/>
            <pc:sldMk cId="3822208265" sldId="595"/>
            <ac:picMk id="14" creationId="{DDCD4147-9AC6-C3ED-E4D6-C6962AA06581}"/>
          </ac:picMkLst>
        </pc:picChg>
        <pc:picChg chg="mod">
          <ac:chgData name="念恩 李" userId="8b4755a99a4e10dd" providerId="LiveId" clId="{6D2342CF-3376-4AC0-B2E9-A8FC1996A661}" dt="2024-07-16T13:44:42.582" v="14538" actId="1036"/>
          <ac:picMkLst>
            <pc:docMk/>
            <pc:sldMk cId="3822208265" sldId="595"/>
            <ac:picMk id="82" creationId="{05B0DBA8-9368-406D-96B2-F86371F882DC}"/>
          </ac:picMkLst>
        </pc:picChg>
        <pc:cxnChg chg="mod">
          <ac:chgData name="念恩 李" userId="8b4755a99a4e10dd" providerId="LiveId" clId="{6D2342CF-3376-4AC0-B2E9-A8FC1996A661}" dt="2024-07-16T13:44:42.582" v="14538" actId="1036"/>
          <ac:cxnSpMkLst>
            <pc:docMk/>
            <pc:sldMk cId="3822208265" sldId="595"/>
            <ac:cxnSpMk id="15" creationId="{FBC3E5E4-CCDF-4425-B6E3-E7D363A38DDE}"/>
          </ac:cxnSpMkLst>
        </pc:cxnChg>
        <pc:cxnChg chg="mod">
          <ac:chgData name="念恩 李" userId="8b4755a99a4e10dd" providerId="LiveId" clId="{6D2342CF-3376-4AC0-B2E9-A8FC1996A661}" dt="2024-07-16T13:44:42.582" v="14538" actId="1036"/>
          <ac:cxnSpMkLst>
            <pc:docMk/>
            <pc:sldMk cId="3822208265" sldId="595"/>
            <ac:cxnSpMk id="30" creationId="{082B51E0-54ED-83C8-E2D2-D5130BB60A70}"/>
          </ac:cxnSpMkLst>
        </pc:cxnChg>
        <pc:cxnChg chg="mod">
          <ac:chgData name="念恩 李" userId="8b4755a99a4e10dd" providerId="LiveId" clId="{6D2342CF-3376-4AC0-B2E9-A8FC1996A661}" dt="2024-07-16T13:44:42.582" v="14538" actId="1036"/>
          <ac:cxnSpMkLst>
            <pc:docMk/>
            <pc:sldMk cId="3822208265" sldId="595"/>
            <ac:cxnSpMk id="35" creationId="{3D7713FB-1C44-1659-55A8-54963D654D60}"/>
          </ac:cxnSpMkLst>
        </pc:cxnChg>
        <pc:cxnChg chg="mod">
          <ac:chgData name="念恩 李" userId="8b4755a99a4e10dd" providerId="LiveId" clId="{6D2342CF-3376-4AC0-B2E9-A8FC1996A661}" dt="2024-07-16T13:44:42.582" v="14538" actId="1036"/>
          <ac:cxnSpMkLst>
            <pc:docMk/>
            <pc:sldMk cId="3822208265" sldId="595"/>
            <ac:cxnSpMk id="83" creationId="{DF3B708A-AE2B-EFED-D671-ED6D94F45801}"/>
          </ac:cxnSpMkLst>
        </pc:cxnChg>
      </pc:sldChg>
      <pc:sldChg chg="addSp delSp modSp add mod modAnim modNotesTx">
        <pc:chgData name="念恩 李" userId="8b4755a99a4e10dd" providerId="LiveId" clId="{6D2342CF-3376-4AC0-B2E9-A8FC1996A661}" dt="2024-07-16T13:55:39.269" v="14625" actId="20577"/>
        <pc:sldMkLst>
          <pc:docMk/>
          <pc:sldMk cId="759168310" sldId="596"/>
        </pc:sldMkLst>
        <pc:spChg chg="mod">
          <ac:chgData name="念恩 李" userId="8b4755a99a4e10dd" providerId="LiveId" clId="{6D2342CF-3376-4AC0-B2E9-A8FC1996A661}" dt="2024-07-13T07:14:49.340" v="4370" actId="1076"/>
          <ac:spMkLst>
            <pc:docMk/>
            <pc:sldMk cId="759168310" sldId="596"/>
            <ac:spMk id="4" creationId="{05998624-597E-9F6D-FBDF-8E0EDA8B531C}"/>
          </ac:spMkLst>
        </pc:spChg>
        <pc:spChg chg="mod">
          <ac:chgData name="念恩 李" userId="8b4755a99a4e10dd" providerId="LiveId" clId="{6D2342CF-3376-4AC0-B2E9-A8FC1996A661}" dt="2024-07-14T11:08:17.418" v="7344" actId="164"/>
          <ac:spMkLst>
            <pc:docMk/>
            <pc:sldMk cId="759168310" sldId="596"/>
            <ac:spMk id="6" creationId="{09ED7CDC-F973-DBC1-3DD4-33968BBA534C}"/>
          </ac:spMkLst>
        </pc:spChg>
        <pc:spChg chg="mod">
          <ac:chgData name="念恩 李" userId="8b4755a99a4e10dd" providerId="LiveId" clId="{6D2342CF-3376-4AC0-B2E9-A8FC1996A661}" dt="2024-07-14T11:08:17.418" v="7344" actId="164"/>
          <ac:spMkLst>
            <pc:docMk/>
            <pc:sldMk cId="759168310" sldId="596"/>
            <ac:spMk id="8" creationId="{9336E0C0-CE0E-9699-E407-14F8C7A98364}"/>
          </ac:spMkLst>
        </pc:spChg>
        <pc:spChg chg="del mod">
          <ac:chgData name="念恩 李" userId="8b4755a99a4e10dd" providerId="LiveId" clId="{6D2342CF-3376-4AC0-B2E9-A8FC1996A661}" dt="2024-07-09T23:03:01.269" v="2097" actId="478"/>
          <ac:spMkLst>
            <pc:docMk/>
            <pc:sldMk cId="759168310" sldId="596"/>
            <ac:spMk id="9" creationId="{24F3210C-3902-2AAB-438E-32BA4C8B7499}"/>
          </ac:spMkLst>
        </pc:spChg>
        <pc:spChg chg="mod">
          <ac:chgData name="念恩 李" userId="8b4755a99a4e10dd" providerId="LiveId" clId="{6D2342CF-3376-4AC0-B2E9-A8FC1996A661}" dt="2024-07-13T07:14:49.340" v="4370" actId="1076"/>
          <ac:spMkLst>
            <pc:docMk/>
            <pc:sldMk cId="759168310" sldId="596"/>
            <ac:spMk id="11" creationId="{4265C5CF-F08F-4827-3B21-8CB4B205A015}"/>
          </ac:spMkLst>
        </pc:spChg>
        <pc:spChg chg="mod">
          <ac:chgData name="念恩 李" userId="8b4755a99a4e10dd" providerId="LiveId" clId="{6D2342CF-3376-4AC0-B2E9-A8FC1996A661}" dt="2024-07-13T07:14:49.340" v="4370" actId="1076"/>
          <ac:spMkLst>
            <pc:docMk/>
            <pc:sldMk cId="759168310" sldId="596"/>
            <ac:spMk id="12" creationId="{AD26756F-2E2D-CE76-1CC9-50D6C3780ED1}"/>
          </ac:spMkLst>
        </pc:spChg>
        <pc:spChg chg="mod">
          <ac:chgData name="念恩 李" userId="8b4755a99a4e10dd" providerId="LiveId" clId="{6D2342CF-3376-4AC0-B2E9-A8FC1996A661}" dt="2024-07-13T07:06:19.377" v="4311" actId="1076"/>
          <ac:spMkLst>
            <pc:docMk/>
            <pc:sldMk cId="759168310" sldId="596"/>
            <ac:spMk id="16" creationId="{9452DD2A-1ED1-0B31-B1C4-F498E9CEFAA4}"/>
          </ac:spMkLst>
        </pc:spChg>
        <pc:spChg chg="mod">
          <ac:chgData name="念恩 李" userId="8b4755a99a4e10dd" providerId="LiveId" clId="{6D2342CF-3376-4AC0-B2E9-A8FC1996A661}" dt="2024-07-12T15:05:23.247" v="3953" actId="1035"/>
          <ac:spMkLst>
            <pc:docMk/>
            <pc:sldMk cId="759168310" sldId="596"/>
            <ac:spMk id="17" creationId="{163437A3-C997-2120-4F27-86A2942B034D}"/>
          </ac:spMkLst>
        </pc:spChg>
        <pc:spChg chg="mod">
          <ac:chgData name="念恩 李" userId="8b4755a99a4e10dd" providerId="LiveId" clId="{6D2342CF-3376-4AC0-B2E9-A8FC1996A661}" dt="2024-07-13T07:14:49.340" v="4370" actId="1076"/>
          <ac:spMkLst>
            <pc:docMk/>
            <pc:sldMk cId="759168310" sldId="596"/>
            <ac:spMk id="18" creationId="{ED453990-8BD7-BAE6-8456-DC5D628A0EE7}"/>
          </ac:spMkLst>
        </pc:spChg>
        <pc:spChg chg="add mod">
          <ac:chgData name="念恩 李" userId="8b4755a99a4e10dd" providerId="LiveId" clId="{6D2342CF-3376-4AC0-B2E9-A8FC1996A661}" dt="2024-07-14T11:07:57.112" v="7341" actId="20577"/>
          <ac:spMkLst>
            <pc:docMk/>
            <pc:sldMk cId="759168310" sldId="596"/>
            <ac:spMk id="19" creationId="{921D6AC2-A713-84CF-DBB7-0DD228EDF9EA}"/>
          </ac:spMkLst>
        </pc:spChg>
        <pc:spChg chg="del">
          <ac:chgData name="念恩 李" userId="8b4755a99a4e10dd" providerId="LiveId" clId="{6D2342CF-3376-4AC0-B2E9-A8FC1996A661}" dt="2024-07-12T15:05:14.878" v="3906" actId="478"/>
          <ac:spMkLst>
            <pc:docMk/>
            <pc:sldMk cId="759168310" sldId="596"/>
            <ac:spMk id="19" creationId="{F83DBE0D-0561-7AB7-D3CC-C51E4953FC2B}"/>
          </ac:spMkLst>
        </pc:spChg>
        <pc:spChg chg="add mod">
          <ac:chgData name="念恩 李" userId="8b4755a99a4e10dd" providerId="LiveId" clId="{6D2342CF-3376-4AC0-B2E9-A8FC1996A661}" dt="2024-07-14T11:08:17.418" v="7344" actId="164"/>
          <ac:spMkLst>
            <pc:docMk/>
            <pc:sldMk cId="759168310" sldId="596"/>
            <ac:spMk id="22" creationId="{4C013972-3564-844F-8124-50C403BCB700}"/>
          </ac:spMkLst>
        </pc:spChg>
        <pc:spChg chg="add del mod">
          <ac:chgData name="念恩 李" userId="8b4755a99a4e10dd" providerId="LiveId" clId="{6D2342CF-3376-4AC0-B2E9-A8FC1996A661}" dt="2024-07-13T05:27:29.600" v="3976" actId="478"/>
          <ac:spMkLst>
            <pc:docMk/>
            <pc:sldMk cId="759168310" sldId="596"/>
            <ac:spMk id="23" creationId="{FF0DDB8D-5289-1B61-9230-8195189AAC18}"/>
          </ac:spMkLst>
        </pc:spChg>
        <pc:spChg chg="mod">
          <ac:chgData name="念恩 李" userId="8b4755a99a4e10dd" providerId="LiveId" clId="{6D2342CF-3376-4AC0-B2E9-A8FC1996A661}" dt="2024-07-13T07:14:49.340" v="4370" actId="1076"/>
          <ac:spMkLst>
            <pc:docMk/>
            <pc:sldMk cId="759168310" sldId="596"/>
            <ac:spMk id="87" creationId="{7CED523F-CCAD-E615-7577-5F4656462709}"/>
          </ac:spMkLst>
        </pc:spChg>
        <pc:grpChg chg="mod">
          <ac:chgData name="念恩 李" userId="8b4755a99a4e10dd" providerId="LiveId" clId="{6D2342CF-3376-4AC0-B2E9-A8FC1996A661}" dt="2024-07-14T11:01:16.529" v="7301" actId="1076"/>
          <ac:grpSpMkLst>
            <pc:docMk/>
            <pc:sldMk cId="759168310" sldId="596"/>
            <ac:grpSpMk id="21" creationId="{7AFE873F-743B-78CE-C0DD-8ADEF62F5CC2}"/>
          </ac:grpSpMkLst>
        </pc:grpChg>
        <pc:grpChg chg="add mod">
          <ac:chgData name="念恩 李" userId="8b4755a99a4e10dd" providerId="LiveId" clId="{6D2342CF-3376-4AC0-B2E9-A8FC1996A661}" dt="2024-07-14T11:08:17.418" v="7344" actId="164"/>
          <ac:grpSpMkLst>
            <pc:docMk/>
            <pc:sldMk cId="759168310" sldId="596"/>
            <ac:grpSpMk id="23" creationId="{7695D649-4909-2E68-F4A0-4651EFE2BBA0}"/>
          </ac:grpSpMkLst>
        </pc:grpChg>
        <pc:grpChg chg="mod">
          <ac:chgData name="念恩 李" userId="8b4755a99a4e10dd" providerId="LiveId" clId="{6D2342CF-3376-4AC0-B2E9-A8FC1996A661}" dt="2024-07-13T07:14:49.340" v="4370" actId="1076"/>
          <ac:grpSpMkLst>
            <pc:docMk/>
            <pc:sldMk cId="759168310" sldId="596"/>
            <ac:grpSpMk id="28" creationId="{238DE505-CBDF-A52E-344A-15670EB073AF}"/>
          </ac:grpSpMkLst>
        </pc:grpChg>
        <pc:grpChg chg="mod">
          <ac:chgData name="念恩 李" userId="8b4755a99a4e10dd" providerId="LiveId" clId="{6D2342CF-3376-4AC0-B2E9-A8FC1996A661}" dt="2024-07-13T07:14:49.340" v="4370" actId="1076"/>
          <ac:grpSpMkLst>
            <pc:docMk/>
            <pc:sldMk cId="759168310" sldId="596"/>
            <ac:grpSpMk id="116" creationId="{8DD6CB33-D9C2-C8C9-903F-8A0E8245D7BE}"/>
          </ac:grpSpMkLst>
        </pc:grpChg>
        <pc:graphicFrameChg chg="mod">
          <ac:chgData name="念恩 李" userId="8b4755a99a4e10dd" providerId="LiveId" clId="{6D2342CF-3376-4AC0-B2E9-A8FC1996A661}" dt="2024-07-13T07:14:49.340" v="4370" actId="1076"/>
          <ac:graphicFrameMkLst>
            <pc:docMk/>
            <pc:sldMk cId="759168310" sldId="596"/>
            <ac:graphicFrameMk id="80" creationId="{BB86BA00-A6CA-F988-0442-C6A8BB0A64E7}"/>
          </ac:graphicFrameMkLst>
        </pc:graphicFrameChg>
        <pc:picChg chg="mod">
          <ac:chgData name="念恩 李" userId="8b4755a99a4e10dd" providerId="LiveId" clId="{6D2342CF-3376-4AC0-B2E9-A8FC1996A661}" dt="2024-07-14T11:08:17.418" v="7344" actId="164"/>
          <ac:picMkLst>
            <pc:docMk/>
            <pc:sldMk cId="759168310" sldId="596"/>
            <ac:picMk id="7" creationId="{FFF8972B-9AEB-2318-E1ED-6D4BE43A1DDE}"/>
          </ac:picMkLst>
        </pc:picChg>
        <pc:picChg chg="mod">
          <ac:chgData name="念恩 李" userId="8b4755a99a4e10dd" providerId="LiveId" clId="{6D2342CF-3376-4AC0-B2E9-A8FC1996A661}" dt="2024-07-13T07:14:49.340" v="4370" actId="1076"/>
          <ac:picMkLst>
            <pc:docMk/>
            <pc:sldMk cId="759168310" sldId="596"/>
            <ac:picMk id="10" creationId="{1642B8B6-87B4-B23B-1FB6-A0AD8BD93300}"/>
          </ac:picMkLst>
        </pc:picChg>
        <pc:picChg chg="mod modCrop">
          <ac:chgData name="念恩 李" userId="8b4755a99a4e10dd" providerId="LiveId" clId="{6D2342CF-3376-4AC0-B2E9-A8FC1996A661}" dt="2024-07-12T15:05:11.426" v="3905" actId="732"/>
          <ac:picMkLst>
            <pc:docMk/>
            <pc:sldMk cId="759168310" sldId="596"/>
            <ac:picMk id="14" creationId="{13F47209-AE30-B545-ED06-C253F9ACE9DA}"/>
          </ac:picMkLst>
        </pc:picChg>
        <pc:cxnChg chg="mod">
          <ac:chgData name="念恩 李" userId="8b4755a99a4e10dd" providerId="LiveId" clId="{6D2342CF-3376-4AC0-B2E9-A8FC1996A661}" dt="2024-07-13T07:14:49.340" v="4370" actId="1076"/>
          <ac:cxnSpMkLst>
            <pc:docMk/>
            <pc:sldMk cId="759168310" sldId="596"/>
            <ac:cxnSpMk id="3" creationId="{23855F54-5E7A-114C-D0F8-0B0AA673C51E}"/>
          </ac:cxnSpMkLst>
        </pc:cxnChg>
        <pc:cxnChg chg="mod">
          <ac:chgData name="念恩 李" userId="8b4755a99a4e10dd" providerId="LiveId" clId="{6D2342CF-3376-4AC0-B2E9-A8FC1996A661}" dt="2024-07-13T07:14:49.340" v="4370" actId="1076"/>
          <ac:cxnSpMkLst>
            <pc:docMk/>
            <pc:sldMk cId="759168310" sldId="596"/>
            <ac:cxnSpMk id="13" creationId="{6C199496-9E5C-64B2-C386-D9F075137338}"/>
          </ac:cxnSpMkLst>
        </pc:cxnChg>
        <pc:cxnChg chg="mod">
          <ac:chgData name="念恩 李" userId="8b4755a99a4e10dd" providerId="LiveId" clId="{6D2342CF-3376-4AC0-B2E9-A8FC1996A661}" dt="2024-07-13T07:14:49.340" v="4370" actId="1076"/>
          <ac:cxnSpMkLst>
            <pc:docMk/>
            <pc:sldMk cId="759168310" sldId="596"/>
            <ac:cxnSpMk id="15" creationId="{FBC3E5E4-CCDF-4425-B6E3-E7D363A38DDE}"/>
          </ac:cxnSpMkLst>
        </pc:cxnChg>
        <pc:cxnChg chg="mod">
          <ac:chgData name="念恩 李" userId="8b4755a99a4e10dd" providerId="LiveId" clId="{6D2342CF-3376-4AC0-B2E9-A8FC1996A661}" dt="2024-07-13T07:14:49.340" v="4370" actId="1076"/>
          <ac:cxnSpMkLst>
            <pc:docMk/>
            <pc:sldMk cId="759168310" sldId="596"/>
            <ac:cxnSpMk id="83" creationId="{DF3B708A-AE2B-EFED-D671-ED6D94F45801}"/>
          </ac:cxnSpMkLst>
        </pc:cxnChg>
      </pc:sldChg>
      <pc:sldChg chg="addSp delSp modSp add mod delAnim modAnim modNotesTx">
        <pc:chgData name="念恩 李" userId="8b4755a99a4e10dd" providerId="LiveId" clId="{6D2342CF-3376-4AC0-B2E9-A8FC1996A661}" dt="2024-07-16T15:08:58.451" v="15778" actId="20577"/>
        <pc:sldMkLst>
          <pc:docMk/>
          <pc:sldMk cId="3154487410" sldId="597"/>
        </pc:sldMkLst>
        <pc:spChg chg="add mod">
          <ac:chgData name="念恩 李" userId="8b4755a99a4e10dd" providerId="LiveId" clId="{6D2342CF-3376-4AC0-B2E9-A8FC1996A661}" dt="2024-07-16T14:55:05.998" v="15455" actId="1036"/>
          <ac:spMkLst>
            <pc:docMk/>
            <pc:sldMk cId="3154487410" sldId="597"/>
            <ac:spMk id="3" creationId="{7EC238DD-9339-07A6-26F8-F0CF4BC89A4E}"/>
          </ac:spMkLst>
        </pc:spChg>
        <pc:spChg chg="del mod">
          <ac:chgData name="念恩 李" userId="8b4755a99a4e10dd" providerId="LiveId" clId="{6D2342CF-3376-4AC0-B2E9-A8FC1996A661}" dt="2024-07-15T08:47:15.444" v="9919" actId="478"/>
          <ac:spMkLst>
            <pc:docMk/>
            <pc:sldMk cId="3154487410" sldId="597"/>
            <ac:spMk id="5" creationId="{67BBFE12-210D-C5DE-E513-F6BEBBE53A71}"/>
          </ac:spMkLst>
        </pc:spChg>
        <pc:spChg chg="add del mod">
          <ac:chgData name="念恩 李" userId="8b4755a99a4e10dd" providerId="LiveId" clId="{6D2342CF-3376-4AC0-B2E9-A8FC1996A661}" dt="2024-07-14T14:57:26.988" v="7842" actId="478"/>
          <ac:spMkLst>
            <pc:docMk/>
            <pc:sldMk cId="3154487410" sldId="597"/>
            <ac:spMk id="6" creationId="{03248AC3-1A8B-7C16-A00C-7DF236FC98B1}"/>
          </ac:spMkLst>
        </pc:spChg>
        <pc:spChg chg="mod">
          <ac:chgData name="念恩 李" userId="8b4755a99a4e10dd" providerId="LiveId" clId="{6D2342CF-3376-4AC0-B2E9-A8FC1996A661}" dt="2024-07-15T01:23:01.889" v="8119" actId="948"/>
          <ac:spMkLst>
            <pc:docMk/>
            <pc:sldMk cId="3154487410" sldId="597"/>
            <ac:spMk id="7" creationId="{31E1300B-6AE2-1CA5-0CD4-43FF876DA4E1}"/>
          </ac:spMkLst>
        </pc:spChg>
        <pc:spChg chg="add del mod">
          <ac:chgData name="念恩 李" userId="8b4755a99a4e10dd" providerId="LiveId" clId="{6D2342CF-3376-4AC0-B2E9-A8FC1996A661}" dt="2024-07-14T15:29:54.462" v="7889" actId="478"/>
          <ac:spMkLst>
            <pc:docMk/>
            <pc:sldMk cId="3154487410" sldId="597"/>
            <ac:spMk id="9" creationId="{F764CB48-3E0D-F50D-0303-FC1D023F55A0}"/>
          </ac:spMkLst>
        </pc:spChg>
        <pc:spChg chg="add del mod">
          <ac:chgData name="念恩 李" userId="8b4755a99a4e10dd" providerId="LiveId" clId="{6D2342CF-3376-4AC0-B2E9-A8FC1996A661}" dt="2024-07-14T15:29:56.787" v="7890" actId="478"/>
          <ac:spMkLst>
            <pc:docMk/>
            <pc:sldMk cId="3154487410" sldId="597"/>
            <ac:spMk id="10" creationId="{27C07CD7-D52D-B038-5622-886CD47FF69A}"/>
          </ac:spMkLst>
        </pc:spChg>
        <pc:spChg chg="add del mod">
          <ac:chgData name="念恩 李" userId="8b4755a99a4e10dd" providerId="LiveId" clId="{6D2342CF-3376-4AC0-B2E9-A8FC1996A661}" dt="2024-07-14T15:29:52.062" v="7888" actId="478"/>
          <ac:spMkLst>
            <pc:docMk/>
            <pc:sldMk cId="3154487410" sldId="597"/>
            <ac:spMk id="11" creationId="{4B284542-1F90-8279-14BE-CA6A56ECB430}"/>
          </ac:spMkLst>
        </pc:spChg>
        <pc:spChg chg="add del mod">
          <ac:chgData name="念恩 李" userId="8b4755a99a4e10dd" providerId="LiveId" clId="{6D2342CF-3376-4AC0-B2E9-A8FC1996A661}" dt="2024-07-14T15:37:32.694" v="7937" actId="478"/>
          <ac:spMkLst>
            <pc:docMk/>
            <pc:sldMk cId="3154487410" sldId="597"/>
            <ac:spMk id="13" creationId="{923DA279-B0B0-1511-7FEF-04510788C52E}"/>
          </ac:spMkLst>
        </pc:spChg>
        <pc:spChg chg="add del mod ord">
          <ac:chgData name="念恩 李" userId="8b4755a99a4e10dd" providerId="LiveId" clId="{6D2342CF-3376-4AC0-B2E9-A8FC1996A661}" dt="2024-07-14T15:36:03.238" v="7932" actId="478"/>
          <ac:spMkLst>
            <pc:docMk/>
            <pc:sldMk cId="3154487410" sldId="597"/>
            <ac:spMk id="14" creationId="{95E6997B-FC26-B51D-6B16-84C97DB771D1}"/>
          </ac:spMkLst>
        </pc:spChg>
        <pc:spChg chg="add del mod">
          <ac:chgData name="念恩 李" userId="8b4755a99a4e10dd" providerId="LiveId" clId="{6D2342CF-3376-4AC0-B2E9-A8FC1996A661}" dt="2024-07-14T15:38:48.830" v="7946" actId="478"/>
          <ac:spMkLst>
            <pc:docMk/>
            <pc:sldMk cId="3154487410" sldId="597"/>
            <ac:spMk id="15" creationId="{B70D39F0-7366-2200-298C-960E4E052033}"/>
          </ac:spMkLst>
        </pc:spChg>
        <pc:spChg chg="add mod">
          <ac:chgData name="念恩 李" userId="8b4755a99a4e10dd" providerId="LiveId" clId="{6D2342CF-3376-4AC0-B2E9-A8FC1996A661}" dt="2024-07-15T16:11:17.531" v="11290" actId="164"/>
          <ac:spMkLst>
            <pc:docMk/>
            <pc:sldMk cId="3154487410" sldId="597"/>
            <ac:spMk id="18" creationId="{2A39C3FF-97BC-E453-95AB-CFC7D05D6DEA}"/>
          </ac:spMkLst>
        </pc:spChg>
        <pc:spChg chg="add del mod">
          <ac:chgData name="念恩 李" userId="8b4755a99a4e10dd" providerId="LiveId" clId="{6D2342CF-3376-4AC0-B2E9-A8FC1996A661}" dt="2024-07-14T15:39:21.110" v="7957" actId="478"/>
          <ac:spMkLst>
            <pc:docMk/>
            <pc:sldMk cId="3154487410" sldId="597"/>
            <ac:spMk id="20" creationId="{623EB2BC-F028-E811-A70D-A2F56FB8CAD6}"/>
          </ac:spMkLst>
        </pc:spChg>
        <pc:spChg chg="add del mod">
          <ac:chgData name="念恩 李" userId="8b4755a99a4e10dd" providerId="LiveId" clId="{6D2342CF-3376-4AC0-B2E9-A8FC1996A661}" dt="2024-07-15T08:28:42.595" v="9664" actId="478"/>
          <ac:spMkLst>
            <pc:docMk/>
            <pc:sldMk cId="3154487410" sldId="597"/>
            <ac:spMk id="21" creationId="{A3A73551-0F49-D330-D7AD-DFC132084200}"/>
          </ac:spMkLst>
        </pc:spChg>
        <pc:spChg chg="add mod">
          <ac:chgData name="念恩 李" userId="8b4755a99a4e10dd" providerId="LiveId" clId="{6D2342CF-3376-4AC0-B2E9-A8FC1996A661}" dt="2024-07-15T16:11:17.531" v="11290" actId="164"/>
          <ac:spMkLst>
            <pc:docMk/>
            <pc:sldMk cId="3154487410" sldId="597"/>
            <ac:spMk id="23" creationId="{662DAB03-F05D-F79A-CCB4-72CC64844A1F}"/>
          </ac:spMkLst>
        </pc:spChg>
        <pc:spChg chg="add del mod">
          <ac:chgData name="念恩 李" userId="8b4755a99a4e10dd" providerId="LiveId" clId="{6D2342CF-3376-4AC0-B2E9-A8FC1996A661}" dt="2024-07-15T08:40:03.982" v="9867" actId="478"/>
          <ac:spMkLst>
            <pc:docMk/>
            <pc:sldMk cId="3154487410" sldId="597"/>
            <ac:spMk id="24" creationId="{54003929-560D-0C90-D9F0-E195353AFDB8}"/>
          </ac:spMkLst>
        </pc:spChg>
        <pc:spChg chg="add mod ord">
          <ac:chgData name="念恩 李" userId="8b4755a99a4e10dd" providerId="LiveId" clId="{6D2342CF-3376-4AC0-B2E9-A8FC1996A661}" dt="2024-07-15T16:11:17.531" v="11290" actId="164"/>
          <ac:spMkLst>
            <pc:docMk/>
            <pc:sldMk cId="3154487410" sldId="597"/>
            <ac:spMk id="25" creationId="{3FC16FFF-99E5-B43E-D312-5A22C3CFDCCE}"/>
          </ac:spMkLst>
        </pc:spChg>
        <pc:spChg chg="add mod">
          <ac:chgData name="念恩 李" userId="8b4755a99a4e10dd" providerId="LiveId" clId="{6D2342CF-3376-4AC0-B2E9-A8FC1996A661}" dt="2024-07-15T16:11:17.531" v="11290" actId="164"/>
          <ac:spMkLst>
            <pc:docMk/>
            <pc:sldMk cId="3154487410" sldId="597"/>
            <ac:spMk id="33" creationId="{15279DFA-8629-3DD1-D149-42634864A350}"/>
          </ac:spMkLst>
        </pc:spChg>
        <pc:spChg chg="add mod">
          <ac:chgData name="念恩 李" userId="8b4755a99a4e10dd" providerId="LiveId" clId="{6D2342CF-3376-4AC0-B2E9-A8FC1996A661}" dt="2024-07-15T08:50:05.265" v="9955" actId="1076"/>
          <ac:spMkLst>
            <pc:docMk/>
            <pc:sldMk cId="3154487410" sldId="597"/>
            <ac:spMk id="34" creationId="{25BFC515-0C96-7D04-1AFC-C9C7146C1057}"/>
          </ac:spMkLst>
        </pc:spChg>
        <pc:grpChg chg="add mod">
          <ac:chgData name="念恩 李" userId="8b4755a99a4e10dd" providerId="LiveId" clId="{6D2342CF-3376-4AC0-B2E9-A8FC1996A661}" dt="2024-07-15T16:11:17.531" v="11290" actId="164"/>
          <ac:grpSpMkLst>
            <pc:docMk/>
            <pc:sldMk cId="3154487410" sldId="597"/>
            <ac:grpSpMk id="38" creationId="{8DBC5EC6-546C-9996-CC8A-80E6E002D73D}"/>
          </ac:grpSpMkLst>
        </pc:grpChg>
        <pc:graphicFrameChg chg="mod modGraphic">
          <ac:chgData name="念恩 李" userId="8b4755a99a4e10dd" providerId="LiveId" clId="{6D2342CF-3376-4AC0-B2E9-A8FC1996A661}" dt="2024-07-15T08:47:07.214" v="9918" actId="14100"/>
          <ac:graphicFrameMkLst>
            <pc:docMk/>
            <pc:sldMk cId="3154487410" sldId="597"/>
            <ac:graphicFrameMk id="4" creationId="{479AC72B-B9B1-7131-4FB1-0C05075BADA1}"/>
          </ac:graphicFrameMkLst>
        </pc:graphicFrameChg>
        <pc:graphicFrameChg chg="add del mod">
          <ac:chgData name="念恩 李" userId="8b4755a99a4e10dd" providerId="LiveId" clId="{6D2342CF-3376-4AC0-B2E9-A8FC1996A661}" dt="2024-07-05T08:30:13.564" v="1088" actId="478"/>
          <ac:graphicFrameMkLst>
            <pc:docMk/>
            <pc:sldMk cId="3154487410" sldId="597"/>
            <ac:graphicFrameMk id="8" creationId="{CB58C065-B7CD-3F72-5AB1-9C9D3E34C114}"/>
          </ac:graphicFrameMkLst>
        </pc:graphicFrameChg>
        <pc:picChg chg="del">
          <ac:chgData name="念恩 李" userId="8b4755a99a4e10dd" providerId="LiveId" clId="{6D2342CF-3376-4AC0-B2E9-A8FC1996A661}" dt="2024-07-15T08:47:21.811" v="9921" actId="478"/>
          <ac:picMkLst>
            <pc:docMk/>
            <pc:sldMk cId="3154487410" sldId="597"/>
            <ac:picMk id="3" creationId="{3B03D34F-A074-5739-EC6F-4D1350C11D72}"/>
          </ac:picMkLst>
        </pc:picChg>
        <pc:picChg chg="add del mod">
          <ac:chgData name="念恩 李" userId="8b4755a99a4e10dd" providerId="LiveId" clId="{6D2342CF-3376-4AC0-B2E9-A8FC1996A661}" dt="2024-07-14T15:38:49.690" v="7947" actId="478"/>
          <ac:picMkLst>
            <pc:docMk/>
            <pc:sldMk cId="3154487410" sldId="597"/>
            <ac:picMk id="16" creationId="{28E40A27-4DBD-89E4-B1DA-FB70FE85B1FA}"/>
          </ac:picMkLst>
        </pc:picChg>
        <pc:picChg chg="add del mod">
          <ac:chgData name="念恩 李" userId="8b4755a99a4e10dd" providerId="LiveId" clId="{6D2342CF-3376-4AC0-B2E9-A8FC1996A661}" dt="2024-07-15T08:28:40.747" v="9663" actId="478"/>
          <ac:picMkLst>
            <pc:docMk/>
            <pc:sldMk cId="3154487410" sldId="597"/>
            <ac:picMk id="22" creationId="{2B6B9205-070C-37C7-1B0E-D3479CC12AB3}"/>
          </ac:picMkLst>
        </pc:picChg>
        <pc:picChg chg="add mod">
          <ac:chgData name="念恩 李" userId="8b4755a99a4e10dd" providerId="LiveId" clId="{6D2342CF-3376-4AC0-B2E9-A8FC1996A661}" dt="2024-07-15T08:47:27.611" v="9923" actId="1076"/>
          <ac:picMkLst>
            <pc:docMk/>
            <pc:sldMk cId="3154487410" sldId="597"/>
            <ac:picMk id="35" creationId="{50A11B77-9BA6-AD0B-E0B5-382D79F839E9}"/>
          </ac:picMkLst>
        </pc:picChg>
        <pc:cxnChg chg="add mod">
          <ac:chgData name="念恩 李" userId="8b4755a99a4e10dd" providerId="LiveId" clId="{6D2342CF-3376-4AC0-B2E9-A8FC1996A661}" dt="2024-07-15T16:11:17.531" v="11290" actId="164"/>
          <ac:cxnSpMkLst>
            <pc:docMk/>
            <pc:sldMk cId="3154487410" sldId="597"/>
            <ac:cxnSpMk id="27" creationId="{F082584A-4AC0-08F2-EE58-31C6C6B9DE92}"/>
          </ac:cxnSpMkLst>
        </pc:cxnChg>
        <pc:cxnChg chg="add mod">
          <ac:chgData name="念恩 李" userId="8b4755a99a4e10dd" providerId="LiveId" clId="{6D2342CF-3376-4AC0-B2E9-A8FC1996A661}" dt="2024-07-15T16:11:17.531" v="11290" actId="164"/>
          <ac:cxnSpMkLst>
            <pc:docMk/>
            <pc:sldMk cId="3154487410" sldId="597"/>
            <ac:cxnSpMk id="29" creationId="{8D0B5CF8-EB4F-8ACC-64D0-1E81A74DB53A}"/>
          </ac:cxnSpMkLst>
        </pc:cxnChg>
      </pc:sldChg>
      <pc:sldChg chg="addSp delSp modSp add mod modNotesTx">
        <pc:chgData name="念恩 李" userId="8b4755a99a4e10dd" providerId="LiveId" clId="{6D2342CF-3376-4AC0-B2E9-A8FC1996A661}" dt="2024-07-16T15:25:03.443" v="16078" actId="20577"/>
        <pc:sldMkLst>
          <pc:docMk/>
          <pc:sldMk cId="172708351" sldId="598"/>
        </pc:sldMkLst>
        <pc:spChg chg="mod">
          <ac:chgData name="念恩 李" userId="8b4755a99a4e10dd" providerId="LiveId" clId="{6D2342CF-3376-4AC0-B2E9-A8FC1996A661}" dt="2024-07-05T08:32:56.915" v="1097" actId="1076"/>
          <ac:spMkLst>
            <pc:docMk/>
            <pc:sldMk cId="172708351" sldId="598"/>
            <ac:spMk id="4" creationId="{BB30F98E-B02A-9774-6A9B-C158E8C2D64E}"/>
          </ac:spMkLst>
        </pc:spChg>
        <pc:spChg chg="mod">
          <ac:chgData name="念恩 李" userId="8b4755a99a4e10dd" providerId="LiveId" clId="{6D2342CF-3376-4AC0-B2E9-A8FC1996A661}" dt="2024-07-15T04:07:00.469" v="8648" actId="20577"/>
          <ac:spMkLst>
            <pc:docMk/>
            <pc:sldMk cId="172708351" sldId="598"/>
            <ac:spMk id="5" creationId="{32214830-0B18-DF9E-DC4F-DA89DF6D70E0}"/>
          </ac:spMkLst>
        </pc:spChg>
        <pc:picChg chg="del mod">
          <ac:chgData name="念恩 李" userId="8b4755a99a4e10dd" providerId="LiveId" clId="{6D2342CF-3376-4AC0-B2E9-A8FC1996A661}" dt="2024-07-05T09:11:31.689" v="1103" actId="478"/>
          <ac:picMkLst>
            <pc:docMk/>
            <pc:sldMk cId="172708351" sldId="598"/>
            <ac:picMk id="6" creationId="{1053610F-D01C-0DE6-6D58-F911276CC34B}"/>
          </ac:picMkLst>
        </pc:picChg>
        <pc:picChg chg="mod">
          <ac:chgData name="念恩 李" userId="8b4755a99a4e10dd" providerId="LiveId" clId="{6D2342CF-3376-4AC0-B2E9-A8FC1996A661}" dt="2024-07-05T08:32:56.915" v="1097" actId="1076"/>
          <ac:picMkLst>
            <pc:docMk/>
            <pc:sldMk cId="172708351" sldId="598"/>
            <ac:picMk id="7" creationId="{3203BCB3-358A-77AA-7A5E-B008462DF155}"/>
          </ac:picMkLst>
        </pc:picChg>
        <pc:picChg chg="add mod">
          <ac:chgData name="念恩 李" userId="8b4755a99a4e10dd" providerId="LiveId" clId="{6D2342CF-3376-4AC0-B2E9-A8FC1996A661}" dt="2024-07-05T09:11:51.407" v="1108" actId="1076"/>
          <ac:picMkLst>
            <pc:docMk/>
            <pc:sldMk cId="172708351" sldId="598"/>
            <ac:picMk id="8" creationId="{3C787F34-E5E5-72DB-A7AB-412A20A6FD64}"/>
          </ac:picMkLst>
        </pc:picChg>
        <pc:picChg chg="mod">
          <ac:chgData name="念恩 李" userId="8b4755a99a4e10dd" providerId="LiveId" clId="{6D2342CF-3376-4AC0-B2E9-A8FC1996A661}" dt="2024-07-05T08:32:56.915" v="1097" actId="1076"/>
          <ac:picMkLst>
            <pc:docMk/>
            <pc:sldMk cId="172708351" sldId="598"/>
            <ac:picMk id="9" creationId="{CF177040-63F6-E9B3-71C0-D4BAE4AA9E44}"/>
          </ac:picMkLst>
        </pc:picChg>
        <pc:picChg chg="add mod">
          <ac:chgData name="念恩 李" userId="8b4755a99a4e10dd" providerId="LiveId" clId="{6D2342CF-3376-4AC0-B2E9-A8FC1996A661}" dt="2024-07-05T09:11:54.785" v="1109" actId="1076"/>
          <ac:picMkLst>
            <pc:docMk/>
            <pc:sldMk cId="172708351" sldId="598"/>
            <ac:picMk id="10" creationId="{2AB82A83-643E-CB12-4249-F490D1FC7F86}"/>
          </ac:picMkLst>
        </pc:picChg>
        <pc:picChg chg="del mod">
          <ac:chgData name="念恩 李" userId="8b4755a99a4e10dd" providerId="LiveId" clId="{6D2342CF-3376-4AC0-B2E9-A8FC1996A661}" dt="2024-07-05T09:11:30.224" v="1102" actId="478"/>
          <ac:picMkLst>
            <pc:docMk/>
            <pc:sldMk cId="172708351" sldId="598"/>
            <ac:picMk id="13" creationId="{45ACD806-C30A-A325-7763-5A7F4041D9ED}"/>
          </ac:picMkLst>
        </pc:picChg>
      </pc:sldChg>
      <pc:sldChg chg="delSp modSp add del mod">
        <pc:chgData name="念恩 李" userId="8b4755a99a4e10dd" providerId="LiveId" clId="{6D2342CF-3376-4AC0-B2E9-A8FC1996A661}" dt="2024-06-11T05:46:58.805" v="486" actId="47"/>
        <pc:sldMkLst>
          <pc:docMk/>
          <pc:sldMk cId="1911412969" sldId="599"/>
        </pc:sldMkLst>
        <pc:spChg chg="mod">
          <ac:chgData name="念恩 李" userId="8b4755a99a4e10dd" providerId="LiveId" clId="{6D2342CF-3376-4AC0-B2E9-A8FC1996A661}" dt="2024-06-09T17:00:06.160" v="228" actId="1076"/>
          <ac:spMkLst>
            <pc:docMk/>
            <pc:sldMk cId="1911412969" sldId="599"/>
            <ac:spMk id="5" creationId="{876C9977-D641-C1D7-03E4-1E08C9493E80}"/>
          </ac:spMkLst>
        </pc:spChg>
        <pc:spChg chg="mod">
          <ac:chgData name="念恩 李" userId="8b4755a99a4e10dd" providerId="LiveId" clId="{6D2342CF-3376-4AC0-B2E9-A8FC1996A661}" dt="2024-06-09T17:00:01.321" v="226" actId="2711"/>
          <ac:spMkLst>
            <pc:docMk/>
            <pc:sldMk cId="1911412969" sldId="599"/>
            <ac:spMk id="6" creationId="{B52F9009-11C1-AEF2-BAAC-96FBE8516B23}"/>
          </ac:spMkLst>
        </pc:spChg>
        <pc:spChg chg="mod">
          <ac:chgData name="念恩 李" userId="8b4755a99a4e10dd" providerId="LiveId" clId="{6D2342CF-3376-4AC0-B2E9-A8FC1996A661}" dt="2024-06-09T17:00:01.321" v="226" actId="2711"/>
          <ac:spMkLst>
            <pc:docMk/>
            <pc:sldMk cId="1911412969" sldId="599"/>
            <ac:spMk id="13" creationId="{2D23A9B4-A241-4B17-3A74-55F4DF64C5F6}"/>
          </ac:spMkLst>
        </pc:spChg>
        <pc:spChg chg="mod">
          <ac:chgData name="念恩 李" userId="8b4755a99a4e10dd" providerId="LiveId" clId="{6D2342CF-3376-4AC0-B2E9-A8FC1996A661}" dt="2024-06-09T17:00:01.321" v="226" actId="2711"/>
          <ac:spMkLst>
            <pc:docMk/>
            <pc:sldMk cId="1911412969" sldId="599"/>
            <ac:spMk id="14" creationId="{68310C05-E900-71F7-C93E-5D7A61652619}"/>
          </ac:spMkLst>
        </pc:spChg>
        <pc:spChg chg="mod">
          <ac:chgData name="念恩 李" userId="8b4755a99a4e10dd" providerId="LiveId" clId="{6D2342CF-3376-4AC0-B2E9-A8FC1996A661}" dt="2024-06-11T03:43:02.413" v="348" actId="20577"/>
          <ac:spMkLst>
            <pc:docMk/>
            <pc:sldMk cId="1911412969" sldId="599"/>
            <ac:spMk id="17" creationId="{62AF4FEE-ED9B-5144-2A3F-C3957DD4F4AE}"/>
          </ac:spMkLst>
        </pc:spChg>
        <pc:spChg chg="mod">
          <ac:chgData name="念恩 李" userId="8b4755a99a4e10dd" providerId="LiveId" clId="{6D2342CF-3376-4AC0-B2E9-A8FC1996A661}" dt="2024-06-09T17:00:01.321" v="226" actId="2711"/>
          <ac:spMkLst>
            <pc:docMk/>
            <pc:sldMk cId="1911412969" sldId="599"/>
            <ac:spMk id="18" creationId="{65DB54FC-73AC-0A8D-810C-26D41566CC15}"/>
          </ac:spMkLst>
        </pc:spChg>
        <pc:spChg chg="mod">
          <ac:chgData name="念恩 李" userId="8b4755a99a4e10dd" providerId="LiveId" clId="{6D2342CF-3376-4AC0-B2E9-A8FC1996A661}" dt="2024-06-09T17:00:01.321" v="226" actId="2711"/>
          <ac:spMkLst>
            <pc:docMk/>
            <pc:sldMk cId="1911412969" sldId="599"/>
            <ac:spMk id="20" creationId="{5BDE8D9D-C25F-98D8-01FC-C0E90165B5B7}"/>
          </ac:spMkLst>
        </pc:spChg>
        <pc:spChg chg="mod">
          <ac:chgData name="念恩 李" userId="8b4755a99a4e10dd" providerId="LiveId" clId="{6D2342CF-3376-4AC0-B2E9-A8FC1996A661}" dt="2024-06-09T17:00:01.321" v="226" actId="2711"/>
          <ac:spMkLst>
            <pc:docMk/>
            <pc:sldMk cId="1911412969" sldId="599"/>
            <ac:spMk id="21" creationId="{2D03015F-A10D-801D-28B3-CC9864697AFE}"/>
          </ac:spMkLst>
        </pc:spChg>
        <pc:spChg chg="mod">
          <ac:chgData name="念恩 李" userId="8b4755a99a4e10dd" providerId="LiveId" clId="{6D2342CF-3376-4AC0-B2E9-A8FC1996A661}" dt="2024-06-09T17:00:01.321" v="226" actId="2711"/>
          <ac:spMkLst>
            <pc:docMk/>
            <pc:sldMk cId="1911412969" sldId="599"/>
            <ac:spMk id="22" creationId="{306FB536-9C5C-1B97-4B90-25E8979A6E68}"/>
          </ac:spMkLst>
        </pc:spChg>
        <pc:spChg chg="mod">
          <ac:chgData name="念恩 李" userId="8b4755a99a4e10dd" providerId="LiveId" clId="{6D2342CF-3376-4AC0-B2E9-A8FC1996A661}" dt="2024-06-09T17:00:01.321" v="226" actId="2711"/>
          <ac:spMkLst>
            <pc:docMk/>
            <pc:sldMk cId="1911412969" sldId="599"/>
            <ac:spMk id="23" creationId="{064D6320-16A4-5BB9-7D1B-FAF766134A41}"/>
          </ac:spMkLst>
        </pc:spChg>
        <pc:spChg chg="mod">
          <ac:chgData name="念恩 李" userId="8b4755a99a4e10dd" providerId="LiveId" clId="{6D2342CF-3376-4AC0-B2E9-A8FC1996A661}" dt="2024-06-09T17:00:01.321" v="226" actId="2711"/>
          <ac:spMkLst>
            <pc:docMk/>
            <pc:sldMk cId="1911412969" sldId="599"/>
            <ac:spMk id="24" creationId="{F1B55A28-2F50-E78B-513D-90E59AFD22EE}"/>
          </ac:spMkLst>
        </pc:spChg>
        <pc:spChg chg="mod">
          <ac:chgData name="念恩 李" userId="8b4755a99a4e10dd" providerId="LiveId" clId="{6D2342CF-3376-4AC0-B2E9-A8FC1996A661}" dt="2024-06-09T17:00:01.321" v="226" actId="2711"/>
          <ac:spMkLst>
            <pc:docMk/>
            <pc:sldMk cId="1911412969" sldId="599"/>
            <ac:spMk id="30" creationId="{9BDB5422-71B5-9A38-4169-BEEFBFF4D7DB}"/>
          </ac:spMkLst>
        </pc:spChg>
        <pc:spChg chg="mod">
          <ac:chgData name="念恩 李" userId="8b4755a99a4e10dd" providerId="LiveId" clId="{6D2342CF-3376-4AC0-B2E9-A8FC1996A661}" dt="2024-06-11T03:43:16.835" v="352" actId="20577"/>
          <ac:spMkLst>
            <pc:docMk/>
            <pc:sldMk cId="1911412969" sldId="599"/>
            <ac:spMk id="31" creationId="{585842B6-14D0-59EC-9D88-89AA12A7CD78}"/>
          </ac:spMkLst>
        </pc:spChg>
        <pc:spChg chg="mod">
          <ac:chgData name="念恩 李" userId="8b4755a99a4e10dd" providerId="LiveId" clId="{6D2342CF-3376-4AC0-B2E9-A8FC1996A661}" dt="2024-06-11T03:43:20.454" v="354" actId="20577"/>
          <ac:spMkLst>
            <pc:docMk/>
            <pc:sldMk cId="1911412969" sldId="599"/>
            <ac:spMk id="33" creationId="{D4533550-8F71-03D3-B0D4-087D098FF841}"/>
          </ac:spMkLst>
        </pc:spChg>
        <pc:spChg chg="mod">
          <ac:chgData name="念恩 李" userId="8b4755a99a4e10dd" providerId="LiveId" clId="{6D2342CF-3376-4AC0-B2E9-A8FC1996A661}" dt="2024-06-09T17:00:01.321" v="226" actId="2711"/>
          <ac:spMkLst>
            <pc:docMk/>
            <pc:sldMk cId="1911412969" sldId="599"/>
            <ac:spMk id="41" creationId="{F29B5437-7A20-45CA-BCA2-B14C24878035}"/>
          </ac:spMkLst>
        </pc:spChg>
        <pc:spChg chg="mod">
          <ac:chgData name="念恩 李" userId="8b4755a99a4e10dd" providerId="LiveId" clId="{6D2342CF-3376-4AC0-B2E9-A8FC1996A661}" dt="2024-06-09T17:00:01.321" v="226" actId="2711"/>
          <ac:spMkLst>
            <pc:docMk/>
            <pc:sldMk cId="1911412969" sldId="599"/>
            <ac:spMk id="46" creationId="{DE7269FD-50D7-0BE3-378B-D0739CE9ED00}"/>
          </ac:spMkLst>
        </pc:spChg>
        <pc:spChg chg="mod">
          <ac:chgData name="念恩 李" userId="8b4755a99a4e10dd" providerId="LiveId" clId="{6D2342CF-3376-4AC0-B2E9-A8FC1996A661}" dt="2024-06-09T17:00:01.321" v="226" actId="2711"/>
          <ac:spMkLst>
            <pc:docMk/>
            <pc:sldMk cId="1911412969" sldId="599"/>
            <ac:spMk id="55" creationId="{ECE15F06-0AEC-70AB-E2EC-72AD488ADA41}"/>
          </ac:spMkLst>
        </pc:spChg>
        <pc:spChg chg="mod">
          <ac:chgData name="念恩 李" userId="8b4755a99a4e10dd" providerId="LiveId" clId="{6D2342CF-3376-4AC0-B2E9-A8FC1996A661}" dt="2024-06-09T17:00:01.321" v="226" actId="2711"/>
          <ac:spMkLst>
            <pc:docMk/>
            <pc:sldMk cId="1911412969" sldId="599"/>
            <ac:spMk id="67" creationId="{7B2E2B63-45F7-D0BC-198D-69F16B5FDA31}"/>
          </ac:spMkLst>
        </pc:spChg>
        <pc:spChg chg="mod">
          <ac:chgData name="念恩 李" userId="8b4755a99a4e10dd" providerId="LiveId" clId="{6D2342CF-3376-4AC0-B2E9-A8FC1996A661}" dt="2024-06-09T17:00:01.321" v="226" actId="2711"/>
          <ac:spMkLst>
            <pc:docMk/>
            <pc:sldMk cId="1911412969" sldId="599"/>
            <ac:spMk id="68" creationId="{B21FED09-E322-3AF4-C71E-156C78804175}"/>
          </ac:spMkLst>
        </pc:spChg>
        <pc:spChg chg="mod">
          <ac:chgData name="念恩 李" userId="8b4755a99a4e10dd" providerId="LiveId" clId="{6D2342CF-3376-4AC0-B2E9-A8FC1996A661}" dt="2024-06-11T03:43:46.325" v="364" actId="20577"/>
          <ac:spMkLst>
            <pc:docMk/>
            <pc:sldMk cId="1911412969" sldId="599"/>
            <ac:spMk id="74" creationId="{C664AF6A-7D73-6328-C877-E0FB1D2617E2}"/>
          </ac:spMkLst>
        </pc:spChg>
        <pc:spChg chg="mod">
          <ac:chgData name="念恩 李" userId="8b4755a99a4e10dd" providerId="LiveId" clId="{6D2342CF-3376-4AC0-B2E9-A8FC1996A661}" dt="2024-06-11T03:43:26.733" v="358" actId="20577"/>
          <ac:spMkLst>
            <pc:docMk/>
            <pc:sldMk cId="1911412969" sldId="599"/>
            <ac:spMk id="75" creationId="{5857D3C8-E1E8-7702-5829-E419E6110C9F}"/>
          </ac:spMkLst>
        </pc:spChg>
        <pc:spChg chg="mod">
          <ac:chgData name="念恩 李" userId="8b4755a99a4e10dd" providerId="LiveId" clId="{6D2342CF-3376-4AC0-B2E9-A8FC1996A661}" dt="2024-06-09T17:00:01.321" v="226" actId="2711"/>
          <ac:spMkLst>
            <pc:docMk/>
            <pc:sldMk cId="1911412969" sldId="599"/>
            <ac:spMk id="101" creationId="{1D22FCD5-85EB-B128-0FF4-12660F94EBB3}"/>
          </ac:spMkLst>
        </pc:spChg>
        <pc:spChg chg="mod">
          <ac:chgData name="念恩 李" userId="8b4755a99a4e10dd" providerId="LiveId" clId="{6D2342CF-3376-4AC0-B2E9-A8FC1996A661}" dt="2024-06-09T17:00:01.321" v="226" actId="2711"/>
          <ac:spMkLst>
            <pc:docMk/>
            <pc:sldMk cId="1911412969" sldId="599"/>
            <ac:spMk id="102" creationId="{2366B782-7D4C-45E0-0B47-57DBE19AA8EF}"/>
          </ac:spMkLst>
        </pc:spChg>
        <pc:spChg chg="mod">
          <ac:chgData name="念恩 李" userId="8b4755a99a4e10dd" providerId="LiveId" clId="{6D2342CF-3376-4AC0-B2E9-A8FC1996A661}" dt="2024-06-09T17:00:01.321" v="226" actId="2711"/>
          <ac:spMkLst>
            <pc:docMk/>
            <pc:sldMk cId="1911412969" sldId="599"/>
            <ac:spMk id="103" creationId="{BD5BCB07-265E-8E32-2F5E-0E70A22F67C5}"/>
          </ac:spMkLst>
        </pc:spChg>
        <pc:spChg chg="mod">
          <ac:chgData name="念恩 李" userId="8b4755a99a4e10dd" providerId="LiveId" clId="{6D2342CF-3376-4AC0-B2E9-A8FC1996A661}" dt="2024-06-09T17:00:01.321" v="226" actId="2711"/>
          <ac:spMkLst>
            <pc:docMk/>
            <pc:sldMk cId="1911412969" sldId="599"/>
            <ac:spMk id="105" creationId="{4EC7BFEA-DC27-0BE4-F796-465681A95D03}"/>
          </ac:spMkLst>
        </pc:spChg>
        <pc:spChg chg="mod">
          <ac:chgData name="念恩 李" userId="8b4755a99a4e10dd" providerId="LiveId" clId="{6D2342CF-3376-4AC0-B2E9-A8FC1996A661}" dt="2024-06-09T17:00:01.321" v="226" actId="2711"/>
          <ac:spMkLst>
            <pc:docMk/>
            <pc:sldMk cId="1911412969" sldId="599"/>
            <ac:spMk id="106" creationId="{C4881E22-D6E0-A370-7E73-46313618DA7B}"/>
          </ac:spMkLst>
        </pc:spChg>
        <pc:spChg chg="mod">
          <ac:chgData name="念恩 李" userId="8b4755a99a4e10dd" providerId="LiveId" clId="{6D2342CF-3376-4AC0-B2E9-A8FC1996A661}" dt="2024-06-09T17:00:01.321" v="226" actId="2711"/>
          <ac:spMkLst>
            <pc:docMk/>
            <pc:sldMk cId="1911412969" sldId="599"/>
            <ac:spMk id="107" creationId="{F6AEA627-359F-B20F-69EB-523469018E35}"/>
          </ac:spMkLst>
        </pc:spChg>
        <pc:grpChg chg="del">
          <ac:chgData name="念恩 李" userId="8b4755a99a4e10dd" providerId="LiveId" clId="{6D2342CF-3376-4AC0-B2E9-A8FC1996A661}" dt="2024-06-09T16:59:54.134" v="225" actId="478"/>
          <ac:grpSpMkLst>
            <pc:docMk/>
            <pc:sldMk cId="1911412969" sldId="599"/>
            <ac:grpSpMk id="72" creationId="{8DB8A929-FD1E-9EB8-1654-8262E70835C6}"/>
          </ac:grpSpMkLst>
        </pc:grpChg>
        <pc:cxnChg chg="mod">
          <ac:chgData name="念恩 李" userId="8b4755a99a4e10dd" providerId="LiveId" clId="{6D2342CF-3376-4AC0-B2E9-A8FC1996A661}" dt="2024-06-09T16:59:54.134" v="225" actId="478"/>
          <ac:cxnSpMkLst>
            <pc:docMk/>
            <pc:sldMk cId="1911412969" sldId="599"/>
            <ac:cxnSpMk id="85" creationId="{87D0FFB3-19A0-89DE-3DF2-285724600866}"/>
          </ac:cxnSpMkLst>
        </pc:cxnChg>
      </pc:sldChg>
      <pc:sldChg chg="addSp delSp modSp add mod modAnim modNotesTx">
        <pc:chgData name="念恩 李" userId="8b4755a99a4e10dd" providerId="LiveId" clId="{6D2342CF-3376-4AC0-B2E9-A8FC1996A661}" dt="2024-07-17T02:25:00.368" v="17039" actId="20577"/>
        <pc:sldMkLst>
          <pc:docMk/>
          <pc:sldMk cId="1283736441" sldId="600"/>
        </pc:sldMkLst>
        <pc:spChg chg="add mod">
          <ac:chgData name="念恩 李" userId="8b4755a99a4e10dd" providerId="LiveId" clId="{6D2342CF-3376-4AC0-B2E9-A8FC1996A661}" dt="2024-07-15T17:33:17.917" v="12163"/>
          <ac:spMkLst>
            <pc:docMk/>
            <pc:sldMk cId="1283736441" sldId="600"/>
            <ac:spMk id="5" creationId="{1B751618-10AC-371C-819A-3DBBF75629A4}"/>
          </ac:spMkLst>
        </pc:spChg>
        <pc:spChg chg="del">
          <ac:chgData name="念恩 李" userId="8b4755a99a4e10dd" providerId="LiveId" clId="{6D2342CF-3376-4AC0-B2E9-A8FC1996A661}" dt="2024-07-05T09:28:57.569" v="1176" actId="478"/>
          <ac:spMkLst>
            <pc:docMk/>
            <pc:sldMk cId="1283736441" sldId="600"/>
            <ac:spMk id="5" creationId="{67BBFE12-210D-C5DE-E513-F6BEBBE53A71}"/>
          </ac:spMkLst>
        </pc:spChg>
        <pc:spChg chg="add mod">
          <ac:chgData name="念恩 李" userId="8b4755a99a4e10dd" providerId="LiveId" clId="{6D2342CF-3376-4AC0-B2E9-A8FC1996A661}" dt="2024-07-15T17:20:13.366" v="12016" actId="20577"/>
          <ac:spMkLst>
            <pc:docMk/>
            <pc:sldMk cId="1283736441" sldId="600"/>
            <ac:spMk id="6" creationId="{F9F51646-6B7B-A3FC-9574-D7E76260CABE}"/>
          </ac:spMkLst>
        </pc:spChg>
        <pc:spChg chg="mod">
          <ac:chgData name="念恩 李" userId="8b4755a99a4e10dd" providerId="LiveId" clId="{6D2342CF-3376-4AC0-B2E9-A8FC1996A661}" dt="2024-07-15T17:29:45.231" v="12124" actId="948"/>
          <ac:spMkLst>
            <pc:docMk/>
            <pc:sldMk cId="1283736441" sldId="600"/>
            <ac:spMk id="7" creationId="{31E1300B-6AE2-1CA5-0CD4-43FF876DA4E1}"/>
          </ac:spMkLst>
        </pc:spChg>
        <pc:spChg chg="add mod">
          <ac:chgData name="念恩 李" userId="8b4755a99a4e10dd" providerId="LiveId" clId="{6D2342CF-3376-4AC0-B2E9-A8FC1996A661}" dt="2024-07-16T00:41:37.310" v="12359" actId="1037"/>
          <ac:spMkLst>
            <pc:docMk/>
            <pc:sldMk cId="1283736441" sldId="600"/>
            <ac:spMk id="9" creationId="{7DB822D7-36D6-88D1-059F-684CF99E351F}"/>
          </ac:spMkLst>
        </pc:spChg>
        <pc:spChg chg="add mod">
          <ac:chgData name="念恩 李" userId="8b4755a99a4e10dd" providerId="LiveId" clId="{6D2342CF-3376-4AC0-B2E9-A8FC1996A661}" dt="2024-07-16T05:39:36.281" v="12555" actId="14100"/>
          <ac:spMkLst>
            <pc:docMk/>
            <pc:sldMk cId="1283736441" sldId="600"/>
            <ac:spMk id="11" creationId="{F02F05F6-0625-EB67-1BEF-CA706BAE587A}"/>
          </ac:spMkLst>
        </pc:spChg>
        <pc:graphicFrameChg chg="mod modGraphic">
          <ac:chgData name="念恩 李" userId="8b4755a99a4e10dd" providerId="LiveId" clId="{6D2342CF-3376-4AC0-B2E9-A8FC1996A661}" dt="2024-07-15T17:33:31.151" v="12167" actId="1035"/>
          <ac:graphicFrameMkLst>
            <pc:docMk/>
            <pc:sldMk cId="1283736441" sldId="600"/>
            <ac:graphicFrameMk id="4" creationId="{479AC72B-B9B1-7131-4FB1-0C05075BADA1}"/>
          </ac:graphicFrameMkLst>
        </pc:graphicFrameChg>
      </pc:sldChg>
      <pc:sldChg chg="modSp add del mod modShow">
        <pc:chgData name="念恩 李" userId="8b4755a99a4e10dd" providerId="LiveId" clId="{6D2342CF-3376-4AC0-B2E9-A8FC1996A661}" dt="2024-06-11T05:39:38.491" v="460" actId="47"/>
        <pc:sldMkLst>
          <pc:docMk/>
          <pc:sldMk cId="3477467715" sldId="600"/>
        </pc:sldMkLst>
        <pc:spChg chg="mod">
          <ac:chgData name="念恩 李" userId="8b4755a99a4e10dd" providerId="LiveId" clId="{6D2342CF-3376-4AC0-B2E9-A8FC1996A661}" dt="2024-06-11T05:30:33.696" v="394" actId="404"/>
          <ac:spMkLst>
            <pc:docMk/>
            <pc:sldMk cId="3477467715" sldId="600"/>
            <ac:spMk id="2" creationId="{C6AB0376-EDE8-D5A1-5F80-1E2A96B2B608}"/>
          </ac:spMkLst>
        </pc:spChg>
      </pc:sldChg>
      <pc:sldChg chg="addSp delSp modSp add mod delAnim modAnim modShow modNotesTx">
        <pc:chgData name="念恩 李" userId="8b4755a99a4e10dd" providerId="LiveId" clId="{6D2342CF-3376-4AC0-B2E9-A8FC1996A661}" dt="2024-07-15T16:04:18.445" v="11282" actId="729"/>
        <pc:sldMkLst>
          <pc:docMk/>
          <pc:sldMk cId="3606038182" sldId="601"/>
        </pc:sldMkLst>
        <pc:spChg chg="add mod">
          <ac:chgData name="念恩 李" userId="8b4755a99a4e10dd" providerId="LiveId" clId="{6D2342CF-3376-4AC0-B2E9-A8FC1996A661}" dt="2024-07-09T23:03:42.632" v="2112" actId="1076"/>
          <ac:spMkLst>
            <pc:docMk/>
            <pc:sldMk cId="3606038182" sldId="601"/>
            <ac:spMk id="2" creationId="{0E69458B-70FC-F1D4-E6B3-52B4BCF44E1D}"/>
          </ac:spMkLst>
        </pc:spChg>
        <pc:spChg chg="del">
          <ac:chgData name="念恩 李" userId="8b4755a99a4e10dd" providerId="LiveId" clId="{6D2342CF-3376-4AC0-B2E9-A8FC1996A661}" dt="2024-06-27T06:38:33.318" v="632" actId="478"/>
          <ac:spMkLst>
            <pc:docMk/>
            <pc:sldMk cId="3606038182" sldId="601"/>
            <ac:spMk id="2" creationId="{B09272AB-38FA-FDB1-2C05-B0B83B98CC66}"/>
          </ac:spMkLst>
        </pc:spChg>
        <pc:spChg chg="add mod">
          <ac:chgData name="念恩 李" userId="8b4755a99a4e10dd" providerId="LiveId" clId="{6D2342CF-3376-4AC0-B2E9-A8FC1996A661}" dt="2024-07-15T16:03:38.032" v="11281" actId="20577"/>
          <ac:spMkLst>
            <pc:docMk/>
            <pc:sldMk cId="3606038182" sldId="601"/>
            <ac:spMk id="4" creationId="{95021EB4-56C6-C7BF-805A-65241D284C87}"/>
          </ac:spMkLst>
        </pc:spChg>
        <pc:spChg chg="del">
          <ac:chgData name="念恩 李" userId="8b4755a99a4e10dd" providerId="LiveId" clId="{6D2342CF-3376-4AC0-B2E9-A8FC1996A661}" dt="2024-07-09T23:03:37.258" v="2110" actId="478"/>
          <ac:spMkLst>
            <pc:docMk/>
            <pc:sldMk cId="3606038182" sldId="601"/>
            <ac:spMk id="4" creationId="{ACE485BE-E622-08BE-DD61-01647DA02D89}"/>
          </ac:spMkLst>
        </pc:spChg>
        <pc:spChg chg="add mod">
          <ac:chgData name="念恩 李" userId="8b4755a99a4e10dd" providerId="LiveId" clId="{6D2342CF-3376-4AC0-B2E9-A8FC1996A661}" dt="2024-06-27T06:40:15.356" v="637" actId="1076"/>
          <ac:spMkLst>
            <pc:docMk/>
            <pc:sldMk cId="3606038182" sldId="601"/>
            <ac:spMk id="9" creationId="{8D5EE5F7-FDDA-703C-F8E4-8AD3F57986DA}"/>
          </ac:spMkLst>
        </pc:spChg>
        <pc:spChg chg="mod">
          <ac:chgData name="念恩 李" userId="8b4755a99a4e10dd" providerId="LiveId" clId="{6D2342CF-3376-4AC0-B2E9-A8FC1996A661}" dt="2024-06-27T06:36:14.418" v="619" actId="1076"/>
          <ac:spMkLst>
            <pc:docMk/>
            <pc:sldMk cId="3606038182" sldId="601"/>
            <ac:spMk id="75" creationId="{F213F588-E05B-78D3-C269-C295E91EEE75}"/>
          </ac:spMkLst>
        </pc:spChg>
        <pc:grpChg chg="mod">
          <ac:chgData name="念恩 李" userId="8b4755a99a4e10dd" providerId="LiveId" clId="{6D2342CF-3376-4AC0-B2E9-A8FC1996A661}" dt="2024-06-27T06:34:24.926" v="605" actId="1076"/>
          <ac:grpSpMkLst>
            <pc:docMk/>
            <pc:sldMk cId="3606038182" sldId="601"/>
            <ac:grpSpMk id="16" creationId="{E746626A-8F18-6037-DDE9-2179CE20D0D6}"/>
          </ac:grpSpMkLst>
        </pc:grpChg>
        <pc:grpChg chg="del">
          <ac:chgData name="念恩 李" userId="8b4755a99a4e10dd" providerId="LiveId" clId="{6D2342CF-3376-4AC0-B2E9-A8FC1996A661}" dt="2024-06-27T06:34:08.076" v="603" actId="478"/>
          <ac:grpSpMkLst>
            <pc:docMk/>
            <pc:sldMk cId="3606038182" sldId="601"/>
            <ac:grpSpMk id="51" creationId="{2A07612D-D5A9-D33D-ACE5-7051C04B44C2}"/>
          </ac:grpSpMkLst>
        </pc:grpChg>
        <pc:grpChg chg="del">
          <ac:chgData name="念恩 李" userId="8b4755a99a4e10dd" providerId="LiveId" clId="{6D2342CF-3376-4AC0-B2E9-A8FC1996A661}" dt="2024-06-27T06:37:52.483" v="627" actId="478"/>
          <ac:grpSpMkLst>
            <pc:docMk/>
            <pc:sldMk cId="3606038182" sldId="601"/>
            <ac:grpSpMk id="59" creationId="{F6CCB7C7-FCAE-56BE-B67F-215996F22272}"/>
          </ac:grpSpMkLst>
        </pc:grpChg>
        <pc:grpChg chg="del">
          <ac:chgData name="念恩 李" userId="8b4755a99a4e10dd" providerId="LiveId" clId="{6D2342CF-3376-4AC0-B2E9-A8FC1996A661}" dt="2024-06-27T06:34:05.451" v="602" actId="478"/>
          <ac:grpSpMkLst>
            <pc:docMk/>
            <pc:sldMk cId="3606038182" sldId="601"/>
            <ac:grpSpMk id="67" creationId="{F987AEDF-A863-C7C0-DAC3-5815902FD30E}"/>
          </ac:grpSpMkLst>
        </pc:grpChg>
        <pc:grpChg chg="mod">
          <ac:chgData name="念恩 李" userId="8b4755a99a4e10dd" providerId="LiveId" clId="{6D2342CF-3376-4AC0-B2E9-A8FC1996A661}" dt="2024-07-01T15:47:57.484" v="640" actId="1038"/>
          <ac:grpSpMkLst>
            <pc:docMk/>
            <pc:sldMk cId="3606038182" sldId="601"/>
            <ac:grpSpMk id="116" creationId="{8DD6CB33-D9C2-C8C9-903F-8A0E8245D7BE}"/>
          </ac:grpSpMkLst>
        </pc:grpChg>
        <pc:graphicFrameChg chg="add del mod modGraphic">
          <ac:chgData name="念恩 李" userId="8b4755a99a4e10dd" providerId="LiveId" clId="{6D2342CF-3376-4AC0-B2E9-A8FC1996A661}" dt="2024-06-27T06:37:29.032" v="625" actId="1076"/>
          <ac:graphicFrameMkLst>
            <pc:docMk/>
            <pc:sldMk cId="3606038182" sldId="601"/>
            <ac:graphicFrameMk id="80" creationId="{BB86BA00-A6CA-F988-0442-C6A8BB0A64E7}"/>
          </ac:graphicFrameMkLst>
        </pc:graphicFrameChg>
        <pc:picChg chg="add mod">
          <ac:chgData name="念恩 李" userId="8b4755a99a4e10dd" providerId="LiveId" clId="{6D2342CF-3376-4AC0-B2E9-A8FC1996A661}" dt="2024-07-01T15:48:02.463" v="644" actId="1036"/>
          <ac:picMkLst>
            <pc:docMk/>
            <pc:sldMk cId="3606038182" sldId="601"/>
            <ac:picMk id="7" creationId="{6E602504-3DB0-6CE4-A1F4-1809706C224F}"/>
          </ac:picMkLst>
        </pc:picChg>
        <pc:cxnChg chg="add del mod">
          <ac:chgData name="念恩 李" userId="8b4755a99a4e10dd" providerId="LiveId" clId="{6D2342CF-3376-4AC0-B2E9-A8FC1996A661}" dt="2024-07-01T15:48:12.153" v="646" actId="478"/>
          <ac:cxnSpMkLst>
            <pc:docMk/>
            <pc:sldMk cId="3606038182" sldId="601"/>
            <ac:cxnSpMk id="76" creationId="{5262BAD6-7430-A0E4-696D-6B06FF4D3C3F}"/>
          </ac:cxnSpMkLst>
        </pc:cxnChg>
      </pc:sldChg>
      <pc:sldChg chg="addSp delSp modSp add del mod">
        <pc:chgData name="念恩 李" userId="8b4755a99a4e10dd" providerId="LiveId" clId="{6D2342CF-3376-4AC0-B2E9-A8FC1996A661}" dt="2024-06-11T05:36:32.615" v="440" actId="47"/>
        <pc:sldMkLst>
          <pc:docMk/>
          <pc:sldMk cId="4076263852" sldId="601"/>
        </pc:sldMkLst>
        <pc:spChg chg="del">
          <ac:chgData name="念恩 李" userId="8b4755a99a4e10dd" providerId="LiveId" clId="{6D2342CF-3376-4AC0-B2E9-A8FC1996A661}" dt="2024-06-11T05:32:03.176" v="398" actId="478"/>
          <ac:spMkLst>
            <pc:docMk/>
            <pc:sldMk cId="4076263852" sldId="601"/>
            <ac:spMk id="3" creationId="{730DD87B-1AD1-5D17-DDDA-BA26B8D16621}"/>
          </ac:spMkLst>
        </pc:spChg>
        <pc:spChg chg="mod">
          <ac:chgData name="念恩 李" userId="8b4755a99a4e10dd" providerId="LiveId" clId="{6D2342CF-3376-4AC0-B2E9-A8FC1996A661}" dt="2024-06-11T05:32:57.885" v="413" actId="14100"/>
          <ac:spMkLst>
            <pc:docMk/>
            <pc:sldMk cId="4076263852" sldId="601"/>
            <ac:spMk id="9" creationId="{1BBB8EAB-ABBC-C335-3B74-7F25ED7A0D4B}"/>
          </ac:spMkLst>
        </pc:spChg>
        <pc:spChg chg="del">
          <ac:chgData name="念恩 李" userId="8b4755a99a4e10dd" providerId="LiveId" clId="{6D2342CF-3376-4AC0-B2E9-A8FC1996A661}" dt="2024-06-11T05:32:03.176" v="398" actId="478"/>
          <ac:spMkLst>
            <pc:docMk/>
            <pc:sldMk cId="4076263852" sldId="601"/>
            <ac:spMk id="25" creationId="{399FE592-83F7-2331-AB7D-A8F3B49F46C3}"/>
          </ac:spMkLst>
        </pc:spChg>
        <pc:spChg chg="del">
          <ac:chgData name="念恩 李" userId="8b4755a99a4e10dd" providerId="LiveId" clId="{6D2342CF-3376-4AC0-B2E9-A8FC1996A661}" dt="2024-06-11T05:32:03.176" v="398" actId="478"/>
          <ac:spMkLst>
            <pc:docMk/>
            <pc:sldMk cId="4076263852" sldId="601"/>
            <ac:spMk id="32" creationId="{4AB09FF8-24AE-10F4-837C-7B2F2D4443FE}"/>
          </ac:spMkLst>
        </pc:spChg>
        <pc:grpChg chg="del">
          <ac:chgData name="念恩 李" userId="8b4755a99a4e10dd" providerId="LiveId" clId="{6D2342CF-3376-4AC0-B2E9-A8FC1996A661}" dt="2024-06-11T05:32:03.176" v="398" actId="478"/>
          <ac:grpSpMkLst>
            <pc:docMk/>
            <pc:sldMk cId="4076263852" sldId="601"/>
            <ac:grpSpMk id="26" creationId="{DF9C7656-3A88-3B22-57A9-8B9877C80529}"/>
          </ac:grpSpMkLst>
        </pc:grpChg>
        <pc:grpChg chg="del">
          <ac:chgData name="念恩 李" userId="8b4755a99a4e10dd" providerId="LiveId" clId="{6D2342CF-3376-4AC0-B2E9-A8FC1996A661}" dt="2024-06-11T05:32:03.176" v="398" actId="478"/>
          <ac:grpSpMkLst>
            <pc:docMk/>
            <pc:sldMk cId="4076263852" sldId="601"/>
            <ac:grpSpMk id="29" creationId="{63D8CB88-03A3-CCDB-C59E-4E1F523BDC94}"/>
          </ac:grpSpMkLst>
        </pc:grpChg>
        <pc:grpChg chg="del">
          <ac:chgData name="念恩 李" userId="8b4755a99a4e10dd" providerId="LiveId" clId="{6D2342CF-3376-4AC0-B2E9-A8FC1996A661}" dt="2024-06-11T05:32:05.102" v="399" actId="478"/>
          <ac:grpSpMkLst>
            <pc:docMk/>
            <pc:sldMk cId="4076263852" sldId="601"/>
            <ac:grpSpMk id="53" creationId="{F6551CFD-981C-56E4-938A-E36DA087A942}"/>
          </ac:grpSpMkLst>
        </pc:grpChg>
        <pc:picChg chg="del">
          <ac:chgData name="念恩 李" userId="8b4755a99a4e10dd" providerId="LiveId" clId="{6D2342CF-3376-4AC0-B2E9-A8FC1996A661}" dt="2024-06-11T05:32:03.176" v="398" actId="478"/>
          <ac:picMkLst>
            <pc:docMk/>
            <pc:sldMk cId="4076263852" sldId="601"/>
            <ac:picMk id="7" creationId="{228C90D0-1BC1-5C6C-A3BC-7EB566A0511C}"/>
          </ac:picMkLst>
        </pc:picChg>
        <pc:picChg chg="del">
          <ac:chgData name="念恩 李" userId="8b4755a99a4e10dd" providerId="LiveId" clId="{6D2342CF-3376-4AC0-B2E9-A8FC1996A661}" dt="2024-06-11T05:32:03.176" v="398" actId="478"/>
          <ac:picMkLst>
            <pc:docMk/>
            <pc:sldMk cId="4076263852" sldId="601"/>
            <ac:picMk id="8" creationId="{586EF459-0863-BE20-C887-444942789792}"/>
          </ac:picMkLst>
        </pc:picChg>
        <pc:picChg chg="add mod">
          <ac:chgData name="念恩 李" userId="8b4755a99a4e10dd" providerId="LiveId" clId="{6D2342CF-3376-4AC0-B2E9-A8FC1996A661}" dt="2024-06-11T05:32:46.853" v="410" actId="1076"/>
          <ac:picMkLst>
            <pc:docMk/>
            <pc:sldMk cId="4076263852" sldId="601"/>
            <ac:picMk id="11" creationId="{FB7F725C-5D14-F559-C4C5-0818C0A67BEB}"/>
          </ac:picMkLst>
        </pc:picChg>
        <pc:picChg chg="del">
          <ac:chgData name="念恩 李" userId="8b4755a99a4e10dd" providerId="LiveId" clId="{6D2342CF-3376-4AC0-B2E9-A8FC1996A661}" dt="2024-06-11T05:32:03.176" v="398" actId="478"/>
          <ac:picMkLst>
            <pc:docMk/>
            <pc:sldMk cId="4076263852" sldId="601"/>
            <ac:picMk id="15" creationId="{EA065703-FB3F-2273-902D-18922E9BD763}"/>
          </ac:picMkLst>
        </pc:picChg>
      </pc:sldChg>
      <pc:sldChg chg="addSp delSp modSp add del mod delAnim modShow">
        <pc:chgData name="念恩 李" userId="8b4755a99a4e10dd" providerId="LiveId" clId="{6D2342CF-3376-4AC0-B2E9-A8FC1996A661}" dt="2024-06-11T05:36:01.681" v="437" actId="47"/>
        <pc:sldMkLst>
          <pc:docMk/>
          <pc:sldMk cId="2298753422" sldId="602"/>
        </pc:sldMkLst>
        <pc:spChg chg="del">
          <ac:chgData name="念恩 李" userId="8b4755a99a4e10dd" providerId="LiveId" clId="{6D2342CF-3376-4AC0-B2E9-A8FC1996A661}" dt="2024-06-11T05:34:09.383" v="416" actId="478"/>
          <ac:spMkLst>
            <pc:docMk/>
            <pc:sldMk cId="2298753422" sldId="602"/>
            <ac:spMk id="2" creationId="{C6AB0376-EDE8-D5A1-5F80-1E2A96B2B608}"/>
          </ac:spMkLst>
        </pc:spChg>
        <pc:spChg chg="del">
          <ac:chgData name="念恩 李" userId="8b4755a99a4e10dd" providerId="LiveId" clId="{6D2342CF-3376-4AC0-B2E9-A8FC1996A661}" dt="2024-06-11T05:34:11.100" v="417" actId="478"/>
          <ac:spMkLst>
            <pc:docMk/>
            <pc:sldMk cId="2298753422" sldId="602"/>
            <ac:spMk id="5" creationId="{1DFC2FD5-0B21-D74A-9F8A-69BC23B1B94B}"/>
          </ac:spMkLst>
        </pc:spChg>
        <pc:spChg chg="del">
          <ac:chgData name="念恩 李" userId="8b4755a99a4e10dd" providerId="LiveId" clId="{6D2342CF-3376-4AC0-B2E9-A8FC1996A661}" dt="2024-06-11T05:34:14.992" v="419" actId="478"/>
          <ac:spMkLst>
            <pc:docMk/>
            <pc:sldMk cId="2298753422" sldId="602"/>
            <ac:spMk id="9" creationId="{1BBB8EAB-ABBC-C335-3B74-7F25ED7A0D4B}"/>
          </ac:spMkLst>
        </pc:spChg>
        <pc:spChg chg="del">
          <ac:chgData name="念恩 李" userId="8b4755a99a4e10dd" providerId="LiveId" clId="{6D2342CF-3376-4AC0-B2E9-A8FC1996A661}" dt="2024-06-11T05:34:12.875" v="418" actId="478"/>
          <ac:spMkLst>
            <pc:docMk/>
            <pc:sldMk cId="2298753422" sldId="602"/>
            <ac:spMk id="54" creationId="{542A4439-FE0E-E54A-50D1-2C2C0CB1825B}"/>
          </ac:spMkLst>
        </pc:spChg>
        <pc:picChg chg="add del mod">
          <ac:chgData name="念恩 李" userId="8b4755a99a4e10dd" providerId="LiveId" clId="{6D2342CF-3376-4AC0-B2E9-A8FC1996A661}" dt="2024-06-11T05:35:47.121" v="436" actId="478"/>
          <ac:picMkLst>
            <pc:docMk/>
            <pc:sldMk cId="2298753422" sldId="602"/>
            <ac:picMk id="4" creationId="{9EDC1833-D65A-E5B5-485F-8A84043895EC}"/>
          </ac:picMkLst>
        </pc:picChg>
      </pc:sldChg>
      <pc:sldChg chg="addSp delSp modSp add mod modAnim modNotesTx">
        <pc:chgData name="念恩 李" userId="8b4755a99a4e10dd" providerId="LiveId" clId="{6D2342CF-3376-4AC0-B2E9-A8FC1996A661}" dt="2024-07-17T03:27:58.383" v="17682" actId="20577"/>
        <pc:sldMkLst>
          <pc:docMk/>
          <pc:sldMk cId="2350393598" sldId="602"/>
        </pc:sldMkLst>
        <pc:spChg chg="del">
          <ac:chgData name="念恩 李" userId="8b4755a99a4e10dd" providerId="LiveId" clId="{6D2342CF-3376-4AC0-B2E9-A8FC1996A661}" dt="2024-07-12T04:24:33.675" v="2482" actId="478"/>
          <ac:spMkLst>
            <pc:docMk/>
            <pc:sldMk cId="2350393598" sldId="602"/>
            <ac:spMk id="2" creationId="{90A3E49E-60F6-9F68-8066-E8C72743536A}"/>
          </ac:spMkLst>
        </pc:spChg>
        <pc:spChg chg="del mod">
          <ac:chgData name="念恩 李" userId="8b4755a99a4e10dd" providerId="LiveId" clId="{6D2342CF-3376-4AC0-B2E9-A8FC1996A661}" dt="2024-07-12T04:24:31.462" v="2481" actId="478"/>
          <ac:spMkLst>
            <pc:docMk/>
            <pc:sldMk cId="2350393598" sldId="602"/>
            <ac:spMk id="3" creationId="{5875CF5F-6225-A795-2927-20E4F7660EF4}"/>
          </ac:spMkLst>
        </pc:spChg>
        <pc:spChg chg="add mod">
          <ac:chgData name="念恩 李" userId="8b4755a99a4e10dd" providerId="LiveId" clId="{6D2342CF-3376-4AC0-B2E9-A8FC1996A661}" dt="2024-07-15T13:54:20.482" v="10840" actId="1076"/>
          <ac:spMkLst>
            <pc:docMk/>
            <pc:sldMk cId="2350393598" sldId="602"/>
            <ac:spMk id="3" creationId="{A4D16D65-3826-9D53-0C2A-801358FDC9DE}"/>
          </ac:spMkLst>
        </pc:spChg>
        <pc:spChg chg="mod">
          <ac:chgData name="念恩 李" userId="8b4755a99a4e10dd" providerId="LiveId" clId="{6D2342CF-3376-4AC0-B2E9-A8FC1996A661}" dt="2024-07-15T13:55:47.527" v="10848" actId="14100"/>
          <ac:spMkLst>
            <pc:docMk/>
            <pc:sldMk cId="2350393598" sldId="602"/>
            <ac:spMk id="6" creationId="{4449130C-82E9-48AC-0E89-2895F0D9B6BE}"/>
          </ac:spMkLst>
        </pc:spChg>
        <pc:spChg chg="mod">
          <ac:chgData name="念恩 李" userId="8b4755a99a4e10dd" providerId="LiveId" clId="{6D2342CF-3376-4AC0-B2E9-A8FC1996A661}" dt="2024-07-15T13:55:07.698" v="10845" actId="114"/>
          <ac:spMkLst>
            <pc:docMk/>
            <pc:sldMk cId="2350393598" sldId="602"/>
            <ac:spMk id="7" creationId="{20F5215E-C97F-542A-1326-0C6E197833C8}"/>
          </ac:spMkLst>
        </pc:spChg>
        <pc:spChg chg="mod">
          <ac:chgData name="念恩 李" userId="8b4755a99a4e10dd" providerId="LiveId" clId="{6D2342CF-3376-4AC0-B2E9-A8FC1996A661}" dt="2024-07-15T13:59:02.191" v="10878" actId="114"/>
          <ac:spMkLst>
            <pc:docMk/>
            <pc:sldMk cId="2350393598" sldId="602"/>
            <ac:spMk id="8" creationId="{8DB194A3-9B93-6023-6EAC-B1EABDAA7F59}"/>
          </ac:spMkLst>
        </pc:spChg>
        <pc:spChg chg="add mod">
          <ac:chgData name="念恩 李" userId="8b4755a99a4e10dd" providerId="LiveId" clId="{6D2342CF-3376-4AC0-B2E9-A8FC1996A661}" dt="2024-07-15T13:57:27.346" v="10872" actId="1076"/>
          <ac:spMkLst>
            <pc:docMk/>
            <pc:sldMk cId="2350393598" sldId="602"/>
            <ac:spMk id="10" creationId="{2F5495D7-8493-3921-E87A-13FC16C2BF6C}"/>
          </ac:spMkLst>
        </pc:spChg>
        <pc:spChg chg="add del mod">
          <ac:chgData name="念恩 李" userId="8b4755a99a4e10dd" providerId="LiveId" clId="{6D2342CF-3376-4AC0-B2E9-A8FC1996A661}" dt="2024-07-12T04:24:46.167" v="2488" actId="478"/>
          <ac:spMkLst>
            <pc:docMk/>
            <pc:sldMk cId="2350393598" sldId="602"/>
            <ac:spMk id="10" creationId="{74CF54FF-1B16-4B25-9BE6-32A765DE0077}"/>
          </ac:spMkLst>
        </pc:spChg>
        <pc:spChg chg="add mod">
          <ac:chgData name="念恩 李" userId="8b4755a99a4e10dd" providerId="LiveId" clId="{6D2342CF-3376-4AC0-B2E9-A8FC1996A661}" dt="2024-07-15T13:54:42.239" v="10842" actId="20577"/>
          <ac:spMkLst>
            <pc:docMk/>
            <pc:sldMk cId="2350393598" sldId="602"/>
            <ac:spMk id="13" creationId="{2D7735AE-9944-60CF-54ED-95702ADDF302}"/>
          </ac:spMkLst>
        </pc:spChg>
        <pc:spChg chg="add mod">
          <ac:chgData name="念恩 李" userId="8b4755a99a4e10dd" providerId="LiveId" clId="{6D2342CF-3376-4AC0-B2E9-A8FC1996A661}" dt="2024-07-15T13:57:16.492" v="10868" actId="1076"/>
          <ac:spMkLst>
            <pc:docMk/>
            <pc:sldMk cId="2350393598" sldId="602"/>
            <ac:spMk id="14" creationId="{55C8BC1C-99EE-32FB-1EFB-698ABDBA79BE}"/>
          </ac:spMkLst>
        </pc:spChg>
        <pc:spChg chg="mod">
          <ac:chgData name="念恩 李" userId="8b4755a99a4e10dd" providerId="LiveId" clId="{6D2342CF-3376-4AC0-B2E9-A8FC1996A661}" dt="2024-07-15T13:59:05.759" v="10879" actId="114"/>
          <ac:spMkLst>
            <pc:docMk/>
            <pc:sldMk cId="2350393598" sldId="602"/>
            <ac:spMk id="15" creationId="{CD31B539-F20A-874F-600E-1902C3F6237E}"/>
          </ac:spMkLst>
        </pc:spChg>
        <pc:graphicFrameChg chg="mod modGraphic">
          <ac:chgData name="念恩 李" userId="8b4755a99a4e10dd" providerId="LiveId" clId="{6D2342CF-3376-4AC0-B2E9-A8FC1996A661}" dt="2024-07-12T04:25:28.376" v="2498" actId="1076"/>
          <ac:graphicFrameMkLst>
            <pc:docMk/>
            <pc:sldMk cId="2350393598" sldId="602"/>
            <ac:graphicFrameMk id="17" creationId="{0476F1A5-5C4A-2770-7392-ED8F08260177}"/>
          </ac:graphicFrameMkLst>
        </pc:graphicFrameChg>
        <pc:picChg chg="mod">
          <ac:chgData name="念恩 李" userId="8b4755a99a4e10dd" providerId="LiveId" clId="{6D2342CF-3376-4AC0-B2E9-A8FC1996A661}" dt="2024-07-12T04:40:44.906" v="2663" actId="1038"/>
          <ac:picMkLst>
            <pc:docMk/>
            <pc:sldMk cId="2350393598" sldId="602"/>
            <ac:picMk id="5" creationId="{946EF826-2645-7A09-0A13-BE258258B3D5}"/>
          </ac:picMkLst>
        </pc:picChg>
      </pc:sldChg>
      <pc:sldChg chg="new del modNotesTx">
        <pc:chgData name="念恩 李" userId="8b4755a99a4e10dd" providerId="LiveId" clId="{6D2342CF-3376-4AC0-B2E9-A8FC1996A661}" dt="2024-07-08T07:52:41.031" v="1929" actId="47"/>
        <pc:sldMkLst>
          <pc:docMk/>
          <pc:sldMk cId="3476972898" sldId="603"/>
        </pc:sldMkLst>
      </pc:sldChg>
      <pc:sldChg chg="addSp modSp new add del mod ord modNotesTx">
        <pc:chgData name="念恩 李" userId="8b4755a99a4e10dd" providerId="LiveId" clId="{6D2342CF-3376-4AC0-B2E9-A8FC1996A661}" dt="2024-07-12T15:03:32.977" v="3896" actId="47"/>
        <pc:sldMkLst>
          <pc:docMk/>
          <pc:sldMk cId="3227223007" sldId="604"/>
        </pc:sldMkLst>
        <pc:spChg chg="add mod">
          <ac:chgData name="念恩 李" userId="8b4755a99a4e10dd" providerId="LiveId" clId="{6D2342CF-3376-4AC0-B2E9-A8FC1996A661}" dt="2024-07-12T14:55:52.179" v="3879" actId="1076"/>
          <ac:spMkLst>
            <pc:docMk/>
            <pc:sldMk cId="3227223007" sldId="604"/>
            <ac:spMk id="3" creationId="{9114AAE0-C7C5-FD79-2F43-0EB6E493E974}"/>
          </ac:spMkLst>
        </pc:spChg>
        <pc:spChg chg="add mod">
          <ac:chgData name="念恩 李" userId="8b4755a99a4e10dd" providerId="LiveId" clId="{6D2342CF-3376-4AC0-B2E9-A8FC1996A661}" dt="2024-07-12T14:55:52.179" v="3879" actId="1076"/>
          <ac:spMkLst>
            <pc:docMk/>
            <pc:sldMk cId="3227223007" sldId="604"/>
            <ac:spMk id="5" creationId="{69414FB9-C810-DA9F-F79A-866CB954F27A}"/>
          </ac:spMkLst>
        </pc:spChg>
        <pc:spChg chg="add mod">
          <ac:chgData name="念恩 李" userId="8b4755a99a4e10dd" providerId="LiveId" clId="{6D2342CF-3376-4AC0-B2E9-A8FC1996A661}" dt="2024-07-12T14:55:52.179" v="3879" actId="1076"/>
          <ac:spMkLst>
            <pc:docMk/>
            <pc:sldMk cId="3227223007" sldId="604"/>
            <ac:spMk id="7" creationId="{1F828B23-5A13-B938-7E0C-12CA75A67C7F}"/>
          </ac:spMkLst>
        </pc:spChg>
        <pc:spChg chg="add mod">
          <ac:chgData name="念恩 李" userId="8b4755a99a4e10dd" providerId="LiveId" clId="{6D2342CF-3376-4AC0-B2E9-A8FC1996A661}" dt="2024-07-12T14:55:52.179" v="3879" actId="1076"/>
          <ac:spMkLst>
            <pc:docMk/>
            <pc:sldMk cId="3227223007" sldId="604"/>
            <ac:spMk id="8" creationId="{A9ABB9C9-0BAA-8213-FA61-9CFF6ED4BA90}"/>
          </ac:spMkLst>
        </pc:spChg>
        <pc:spChg chg="add mod">
          <ac:chgData name="念恩 李" userId="8b4755a99a4e10dd" providerId="LiveId" clId="{6D2342CF-3376-4AC0-B2E9-A8FC1996A661}" dt="2024-07-12T14:56:21.382" v="3885" actId="20577"/>
          <ac:spMkLst>
            <pc:docMk/>
            <pc:sldMk cId="3227223007" sldId="604"/>
            <ac:spMk id="9" creationId="{5AEDACF6-DACC-C6EE-CB12-DCEA08174917}"/>
          </ac:spMkLst>
        </pc:spChg>
        <pc:picChg chg="add mod">
          <ac:chgData name="念恩 李" userId="8b4755a99a4e10dd" providerId="LiveId" clId="{6D2342CF-3376-4AC0-B2E9-A8FC1996A661}" dt="2024-07-12T14:55:52.179" v="3879" actId="1076"/>
          <ac:picMkLst>
            <pc:docMk/>
            <pc:sldMk cId="3227223007" sldId="604"/>
            <ac:picMk id="4" creationId="{7E7114FD-BE1E-A5EE-BAAF-5A8077E0BC32}"/>
          </ac:picMkLst>
        </pc:picChg>
        <pc:picChg chg="add mod">
          <ac:chgData name="念恩 李" userId="8b4755a99a4e10dd" providerId="LiveId" clId="{6D2342CF-3376-4AC0-B2E9-A8FC1996A661}" dt="2024-07-12T14:55:52.179" v="3879" actId="1076"/>
          <ac:picMkLst>
            <pc:docMk/>
            <pc:sldMk cId="3227223007" sldId="604"/>
            <ac:picMk id="6" creationId="{5DA124C9-2910-51BC-DB1E-0A1673DEF888}"/>
          </ac:picMkLst>
        </pc:picChg>
      </pc:sldChg>
      <pc:sldChg chg="addSp delSp modSp add mod modNotesTx">
        <pc:chgData name="念恩 李" userId="8b4755a99a4e10dd" providerId="LiveId" clId="{6D2342CF-3376-4AC0-B2E9-A8FC1996A661}" dt="2024-07-16T14:15:11.378" v="15043" actId="20577"/>
        <pc:sldMkLst>
          <pc:docMk/>
          <pc:sldMk cId="978136957" sldId="605"/>
        </pc:sldMkLst>
        <pc:spChg chg="mod">
          <ac:chgData name="念恩 李" userId="8b4755a99a4e10dd" providerId="LiveId" clId="{6D2342CF-3376-4AC0-B2E9-A8FC1996A661}" dt="2024-07-15T16:05:55.157" v="11288" actId="20577"/>
          <ac:spMkLst>
            <pc:docMk/>
            <pc:sldMk cId="978136957" sldId="605"/>
            <ac:spMk id="3" creationId="{5E45DCB5-219A-9482-5A32-E11C81C00A02}"/>
          </ac:spMkLst>
        </pc:spChg>
        <pc:spChg chg="add mod">
          <ac:chgData name="念恩 李" userId="8b4755a99a4e10dd" providerId="LiveId" clId="{6D2342CF-3376-4AC0-B2E9-A8FC1996A661}" dt="2024-07-14T05:37:14.459" v="5843" actId="14100"/>
          <ac:spMkLst>
            <pc:docMk/>
            <pc:sldMk cId="978136957" sldId="605"/>
            <ac:spMk id="5" creationId="{8775D27E-61F5-757F-4A3C-C46A15D9CCA2}"/>
          </ac:spMkLst>
        </pc:spChg>
        <pc:spChg chg="add mod">
          <ac:chgData name="念恩 李" userId="8b4755a99a4e10dd" providerId="LiveId" clId="{6D2342CF-3376-4AC0-B2E9-A8FC1996A661}" dt="2024-07-14T05:38:44.442" v="5851" actId="14100"/>
          <ac:spMkLst>
            <pc:docMk/>
            <pc:sldMk cId="978136957" sldId="605"/>
            <ac:spMk id="7" creationId="{7C1F9B3F-D7A0-115B-50B4-C59DA93CFFD6}"/>
          </ac:spMkLst>
        </pc:spChg>
        <pc:spChg chg="del">
          <ac:chgData name="念恩 李" userId="8b4755a99a4e10dd" providerId="LiveId" clId="{6D2342CF-3376-4AC0-B2E9-A8FC1996A661}" dt="2024-07-05T08:23:17.970" v="1052" actId="478"/>
          <ac:spMkLst>
            <pc:docMk/>
            <pc:sldMk cId="978136957" sldId="605"/>
            <ac:spMk id="8" creationId="{FB0EDF1C-8C85-0E7D-6DB7-AB434103B9C9}"/>
          </ac:spMkLst>
        </pc:spChg>
        <pc:spChg chg="del">
          <ac:chgData name="念恩 李" userId="8b4755a99a4e10dd" providerId="LiveId" clId="{6D2342CF-3376-4AC0-B2E9-A8FC1996A661}" dt="2024-07-05T08:23:17.970" v="1052" actId="478"/>
          <ac:spMkLst>
            <pc:docMk/>
            <pc:sldMk cId="978136957" sldId="605"/>
            <ac:spMk id="10" creationId="{B64FE331-8629-7930-44C4-5EFEA840A3E1}"/>
          </ac:spMkLst>
        </pc:spChg>
        <pc:spChg chg="del">
          <ac:chgData name="念恩 李" userId="8b4755a99a4e10dd" providerId="LiveId" clId="{6D2342CF-3376-4AC0-B2E9-A8FC1996A661}" dt="2024-07-05T08:23:17.970" v="1052" actId="478"/>
          <ac:spMkLst>
            <pc:docMk/>
            <pc:sldMk cId="978136957" sldId="605"/>
            <ac:spMk id="11" creationId="{00CA889D-B2A6-6A9B-0E17-AFD51B596D89}"/>
          </ac:spMkLst>
        </pc:spChg>
        <pc:spChg chg="del">
          <ac:chgData name="念恩 李" userId="8b4755a99a4e10dd" providerId="LiveId" clId="{6D2342CF-3376-4AC0-B2E9-A8FC1996A661}" dt="2024-07-05T08:23:27.607" v="1054" actId="478"/>
          <ac:spMkLst>
            <pc:docMk/>
            <pc:sldMk cId="978136957" sldId="605"/>
            <ac:spMk id="23576" creationId="{187E5590-46D2-09CB-C37E-5A33A3BB1919}"/>
          </ac:spMkLst>
        </pc:spChg>
        <pc:spChg chg="del">
          <ac:chgData name="念恩 李" userId="8b4755a99a4e10dd" providerId="LiveId" clId="{6D2342CF-3376-4AC0-B2E9-A8FC1996A661}" dt="2024-07-05T08:23:17.970" v="1052" actId="478"/>
          <ac:spMkLst>
            <pc:docMk/>
            <pc:sldMk cId="978136957" sldId="605"/>
            <ac:spMk id="23577" creationId="{701CB39A-AADD-4186-73C0-D82B68BA564D}"/>
          </ac:spMkLst>
        </pc:spChg>
        <pc:picChg chg="add mod">
          <ac:chgData name="念恩 李" userId="8b4755a99a4e10dd" providerId="LiveId" clId="{6D2342CF-3376-4AC0-B2E9-A8FC1996A661}" dt="2024-07-14T11:11:06.619" v="7372" actId="1076"/>
          <ac:picMkLst>
            <pc:docMk/>
            <pc:sldMk cId="978136957" sldId="605"/>
            <ac:picMk id="2" creationId="{987B7A36-3981-A00B-045C-91AF5AF2993A}"/>
          </ac:picMkLst>
        </pc:picChg>
        <pc:picChg chg="del">
          <ac:chgData name="念恩 李" userId="8b4755a99a4e10dd" providerId="LiveId" clId="{6D2342CF-3376-4AC0-B2E9-A8FC1996A661}" dt="2024-07-05T08:23:17.970" v="1052" actId="478"/>
          <ac:picMkLst>
            <pc:docMk/>
            <pc:sldMk cId="978136957" sldId="605"/>
            <ac:picMk id="23579" creationId="{201D2774-C27B-69EC-FA9A-8772AC9898A3}"/>
          </ac:picMkLst>
        </pc:picChg>
        <pc:picChg chg="del">
          <ac:chgData name="念恩 李" userId="8b4755a99a4e10dd" providerId="LiveId" clId="{6D2342CF-3376-4AC0-B2E9-A8FC1996A661}" dt="2024-07-05T08:23:17.970" v="1052" actId="478"/>
          <ac:picMkLst>
            <pc:docMk/>
            <pc:sldMk cId="978136957" sldId="605"/>
            <ac:picMk id="23581" creationId="{994EFCBB-D5C1-2830-67C4-33832A5001B3}"/>
          </ac:picMkLst>
        </pc:picChg>
        <pc:picChg chg="del">
          <ac:chgData name="念恩 李" userId="8b4755a99a4e10dd" providerId="LiveId" clId="{6D2342CF-3376-4AC0-B2E9-A8FC1996A661}" dt="2024-07-05T08:23:17.970" v="1052" actId="478"/>
          <ac:picMkLst>
            <pc:docMk/>
            <pc:sldMk cId="978136957" sldId="605"/>
            <ac:picMk id="23583" creationId="{1CD044BD-EE00-E419-D5B0-E1D30AB12735}"/>
          </ac:picMkLst>
        </pc:picChg>
        <pc:picChg chg="del">
          <ac:chgData name="念恩 李" userId="8b4755a99a4e10dd" providerId="LiveId" clId="{6D2342CF-3376-4AC0-B2E9-A8FC1996A661}" dt="2024-07-05T08:23:17.970" v="1052" actId="478"/>
          <ac:picMkLst>
            <pc:docMk/>
            <pc:sldMk cId="978136957" sldId="605"/>
            <ac:picMk id="23585" creationId="{0F203121-EA54-7DF4-9142-07B6F219A14A}"/>
          </ac:picMkLst>
        </pc:picChg>
      </pc:sldChg>
      <pc:sldChg chg="addSp delSp modSp new del mod">
        <pc:chgData name="念恩 李" userId="8b4755a99a4e10dd" providerId="LiveId" clId="{6D2342CF-3376-4AC0-B2E9-A8FC1996A661}" dt="2024-07-05T07:32:41.886" v="942" actId="47"/>
        <pc:sldMkLst>
          <pc:docMk/>
          <pc:sldMk cId="1861346995" sldId="605"/>
        </pc:sldMkLst>
        <pc:picChg chg="add del">
          <ac:chgData name="念恩 李" userId="8b4755a99a4e10dd" providerId="LiveId" clId="{6D2342CF-3376-4AC0-B2E9-A8FC1996A661}" dt="2024-07-05T07:10:11.992" v="875" actId="478"/>
          <ac:picMkLst>
            <pc:docMk/>
            <pc:sldMk cId="1861346995" sldId="605"/>
            <ac:picMk id="3" creationId="{F31C4DC9-67FF-AAB8-3E9C-1FF6AD06EDCD}"/>
          </ac:picMkLst>
        </pc:picChg>
        <pc:picChg chg="add mod">
          <ac:chgData name="念恩 李" userId="8b4755a99a4e10dd" providerId="LiveId" clId="{6D2342CF-3376-4AC0-B2E9-A8FC1996A661}" dt="2024-07-05T07:29:03.462" v="893" actId="14100"/>
          <ac:picMkLst>
            <pc:docMk/>
            <pc:sldMk cId="1861346995" sldId="605"/>
            <ac:picMk id="4" creationId="{E28DB074-FA55-69CF-C650-B3F86D000DA3}"/>
          </ac:picMkLst>
        </pc:picChg>
        <pc:picChg chg="add mod">
          <ac:chgData name="念恩 李" userId="8b4755a99a4e10dd" providerId="LiveId" clId="{6D2342CF-3376-4AC0-B2E9-A8FC1996A661}" dt="2024-07-05T07:29:15.099" v="896" actId="1076"/>
          <ac:picMkLst>
            <pc:docMk/>
            <pc:sldMk cId="1861346995" sldId="605"/>
            <ac:picMk id="5" creationId="{06BD099F-3AD6-25E6-333C-F153A76F05C2}"/>
          </ac:picMkLst>
        </pc:picChg>
        <pc:picChg chg="add mod">
          <ac:chgData name="念恩 李" userId="8b4755a99a4e10dd" providerId="LiveId" clId="{6D2342CF-3376-4AC0-B2E9-A8FC1996A661}" dt="2024-07-05T07:29:23.316" v="898" actId="1076"/>
          <ac:picMkLst>
            <pc:docMk/>
            <pc:sldMk cId="1861346995" sldId="605"/>
            <ac:picMk id="6" creationId="{C5E8B264-F4A2-E014-9EC3-091B5509668E}"/>
          </ac:picMkLst>
        </pc:picChg>
      </pc:sldChg>
      <pc:sldChg chg="addSp delSp modSp add mod modNotesTx">
        <pc:chgData name="念恩 李" userId="8b4755a99a4e10dd" providerId="LiveId" clId="{6D2342CF-3376-4AC0-B2E9-A8FC1996A661}" dt="2024-07-17T06:57:24.379" v="18116" actId="1076"/>
        <pc:sldMkLst>
          <pc:docMk/>
          <pc:sldMk cId="2585886483" sldId="606"/>
        </pc:sldMkLst>
        <pc:spChg chg="add mod">
          <ac:chgData name="念恩 李" userId="8b4755a99a4e10dd" providerId="LiveId" clId="{6D2342CF-3376-4AC0-B2E9-A8FC1996A661}" dt="2024-07-17T06:57:24.379" v="18116" actId="1076"/>
          <ac:spMkLst>
            <pc:docMk/>
            <pc:sldMk cId="2585886483" sldId="606"/>
            <ac:spMk id="4" creationId="{9DC24A52-E9C2-89FE-205B-B861C4022DF4}"/>
          </ac:spMkLst>
        </pc:spChg>
        <pc:spChg chg="del mod">
          <ac:chgData name="念恩 李" userId="8b4755a99a4e10dd" providerId="LiveId" clId="{6D2342CF-3376-4AC0-B2E9-A8FC1996A661}" dt="2024-07-09T22:56:36.301" v="2040" actId="478"/>
          <ac:spMkLst>
            <pc:docMk/>
            <pc:sldMk cId="2585886483" sldId="606"/>
            <ac:spMk id="8" creationId="{FB0EDF1C-8C85-0E7D-6DB7-AB434103B9C9}"/>
          </ac:spMkLst>
        </pc:spChg>
        <pc:spChg chg="del mod">
          <ac:chgData name="念恩 李" userId="8b4755a99a4e10dd" providerId="LiveId" clId="{6D2342CF-3376-4AC0-B2E9-A8FC1996A661}" dt="2024-07-09T22:56:36.301" v="2040" actId="478"/>
          <ac:spMkLst>
            <pc:docMk/>
            <pc:sldMk cId="2585886483" sldId="606"/>
            <ac:spMk id="10" creationId="{B64FE331-8629-7930-44C4-5EFEA840A3E1}"/>
          </ac:spMkLst>
        </pc:spChg>
        <pc:spChg chg="del mod">
          <ac:chgData name="念恩 李" userId="8b4755a99a4e10dd" providerId="LiveId" clId="{6D2342CF-3376-4AC0-B2E9-A8FC1996A661}" dt="2024-07-09T22:56:36.301" v="2040" actId="478"/>
          <ac:spMkLst>
            <pc:docMk/>
            <pc:sldMk cId="2585886483" sldId="606"/>
            <ac:spMk id="11" creationId="{00CA889D-B2A6-6A9B-0E17-AFD51B596D89}"/>
          </ac:spMkLst>
        </pc:spChg>
        <pc:spChg chg="add del mod">
          <ac:chgData name="念恩 李" userId="8b4755a99a4e10dd" providerId="LiveId" clId="{6D2342CF-3376-4AC0-B2E9-A8FC1996A661}" dt="2024-07-14T11:11:15.340" v="7373" actId="478"/>
          <ac:spMkLst>
            <pc:docMk/>
            <pc:sldMk cId="2585886483" sldId="606"/>
            <ac:spMk id="45" creationId="{C5A0EBD1-2C7D-C71A-680C-1C184E72A77A}"/>
          </ac:spMkLst>
        </pc:spChg>
        <pc:spChg chg="mod">
          <ac:chgData name="念恩 李" userId="8b4755a99a4e10dd" providerId="LiveId" clId="{6D2342CF-3376-4AC0-B2E9-A8FC1996A661}" dt="2024-07-14T11:11:01.660" v="7365" actId="1076"/>
          <ac:spMkLst>
            <pc:docMk/>
            <pc:sldMk cId="2585886483" sldId="606"/>
            <ac:spMk id="23576" creationId="{187E5590-46D2-09CB-C37E-5A33A3BB1919}"/>
          </ac:spMkLst>
        </pc:spChg>
        <pc:spChg chg="del mod">
          <ac:chgData name="念恩 李" userId="8b4755a99a4e10dd" providerId="LiveId" clId="{6D2342CF-3376-4AC0-B2E9-A8FC1996A661}" dt="2024-07-09T22:56:36.301" v="2040" actId="478"/>
          <ac:spMkLst>
            <pc:docMk/>
            <pc:sldMk cId="2585886483" sldId="606"/>
            <ac:spMk id="23577" creationId="{701CB39A-AADD-4186-73C0-D82B68BA564D}"/>
          </ac:spMkLst>
        </pc:spChg>
        <pc:grpChg chg="add del mod">
          <ac:chgData name="念恩 李" userId="8b4755a99a4e10dd" providerId="LiveId" clId="{6D2342CF-3376-4AC0-B2E9-A8FC1996A661}" dt="2024-07-17T06:57:11.451" v="18112" actId="1076"/>
          <ac:grpSpMkLst>
            <pc:docMk/>
            <pc:sldMk cId="2585886483" sldId="606"/>
            <ac:grpSpMk id="43" creationId="{49BE9ADF-117C-D5BA-BA95-2DDEA34E9F48}"/>
          </ac:grpSpMkLst>
        </pc:grpChg>
        <pc:picChg chg="add del">
          <ac:chgData name="念恩 李" userId="8b4755a99a4e10dd" providerId="LiveId" clId="{6D2342CF-3376-4AC0-B2E9-A8FC1996A661}" dt="2024-07-10T01:04:27.286" v="2167" actId="478"/>
          <ac:picMkLst>
            <pc:docMk/>
            <pc:sldMk cId="2585886483" sldId="606"/>
            <ac:picMk id="4" creationId="{559C0620-EC0A-1C48-2BBA-938F13BBAB79}"/>
          </ac:picMkLst>
        </pc:picChg>
        <pc:picChg chg="add del mod">
          <ac:chgData name="念恩 李" userId="8b4755a99a4e10dd" providerId="LiveId" clId="{6D2342CF-3376-4AC0-B2E9-A8FC1996A661}" dt="2024-07-10T03:00:05.717" v="2247" actId="478"/>
          <ac:picMkLst>
            <pc:docMk/>
            <pc:sldMk cId="2585886483" sldId="606"/>
            <ac:picMk id="7" creationId="{919709B7-2068-B0B7-664C-157F98CFBCE8}"/>
          </ac:picMkLst>
        </pc:picChg>
        <pc:picChg chg="add del mod">
          <ac:chgData name="念恩 李" userId="8b4755a99a4e10dd" providerId="LiveId" clId="{6D2342CF-3376-4AC0-B2E9-A8FC1996A661}" dt="2024-07-10T03:00:06.196" v="2248" actId="478"/>
          <ac:picMkLst>
            <pc:docMk/>
            <pc:sldMk cId="2585886483" sldId="606"/>
            <ac:picMk id="12" creationId="{BB911DDA-C50C-1137-FDDF-1D0519EEC739}"/>
          </ac:picMkLst>
        </pc:picChg>
        <pc:picChg chg="add del mod">
          <ac:chgData name="念恩 李" userId="8b4755a99a4e10dd" providerId="LiveId" clId="{6D2342CF-3376-4AC0-B2E9-A8FC1996A661}" dt="2024-07-10T01:19:09.379" v="2230" actId="478"/>
          <ac:picMkLst>
            <pc:docMk/>
            <pc:sldMk cId="2585886483" sldId="606"/>
            <ac:picMk id="14" creationId="{B4AB1E2B-1C7C-DCCC-736C-18EF9A470BCE}"/>
          </ac:picMkLst>
        </pc:picChg>
        <pc:picChg chg="add del mod modCrop">
          <ac:chgData name="念恩 李" userId="8b4755a99a4e10dd" providerId="LiveId" clId="{6D2342CF-3376-4AC0-B2E9-A8FC1996A661}" dt="2024-07-10T01:17:12.739" v="2206" actId="478"/>
          <ac:picMkLst>
            <pc:docMk/>
            <pc:sldMk cId="2585886483" sldId="606"/>
            <ac:picMk id="16" creationId="{8E761899-6B13-647D-2222-C8DA15D98BD6}"/>
          </ac:picMkLst>
        </pc:picChg>
        <pc:picChg chg="add del mod modCrop">
          <ac:chgData name="念恩 李" userId="8b4755a99a4e10dd" providerId="LiveId" clId="{6D2342CF-3376-4AC0-B2E9-A8FC1996A661}" dt="2024-07-10T01:19:12.724" v="2232" actId="478"/>
          <ac:picMkLst>
            <pc:docMk/>
            <pc:sldMk cId="2585886483" sldId="606"/>
            <ac:picMk id="18" creationId="{2CC04B6A-DE58-5700-D8C0-885F5B18FC14}"/>
          </ac:picMkLst>
        </pc:picChg>
        <pc:picChg chg="add del mod">
          <ac:chgData name="念恩 李" userId="8b4755a99a4e10dd" providerId="LiveId" clId="{6D2342CF-3376-4AC0-B2E9-A8FC1996A661}" dt="2024-07-10T01:17:20.277" v="2209" actId="478"/>
          <ac:picMkLst>
            <pc:docMk/>
            <pc:sldMk cId="2585886483" sldId="606"/>
            <ac:picMk id="20" creationId="{56AFAC47-D455-76FF-0422-B0F215521629}"/>
          </ac:picMkLst>
        </pc:picChg>
        <pc:picChg chg="add del mod modCrop">
          <ac:chgData name="念恩 李" userId="8b4755a99a4e10dd" providerId="LiveId" clId="{6D2342CF-3376-4AC0-B2E9-A8FC1996A661}" dt="2024-07-10T01:17:14.759" v="2207" actId="478"/>
          <ac:picMkLst>
            <pc:docMk/>
            <pc:sldMk cId="2585886483" sldId="606"/>
            <ac:picMk id="22" creationId="{EC1C5D43-5B14-2C41-1760-3ECDA2913D3F}"/>
          </ac:picMkLst>
        </pc:picChg>
        <pc:picChg chg="add del mod">
          <ac:chgData name="念恩 李" userId="8b4755a99a4e10dd" providerId="LiveId" clId="{6D2342CF-3376-4AC0-B2E9-A8FC1996A661}" dt="2024-07-10T03:00:04.178" v="2245" actId="478"/>
          <ac:picMkLst>
            <pc:docMk/>
            <pc:sldMk cId="2585886483" sldId="606"/>
            <ac:picMk id="23" creationId="{82EE815F-A353-4178-8C44-FF888696EB4D}"/>
          </ac:picMkLst>
        </pc:picChg>
        <pc:picChg chg="add del mod">
          <ac:chgData name="念恩 李" userId="8b4755a99a4e10dd" providerId="LiveId" clId="{6D2342CF-3376-4AC0-B2E9-A8FC1996A661}" dt="2024-07-10T01:18:54.167" v="2225" actId="478"/>
          <ac:picMkLst>
            <pc:docMk/>
            <pc:sldMk cId="2585886483" sldId="606"/>
            <ac:picMk id="24" creationId="{FBD2642B-5AE2-5136-8803-95DB6FB413FE}"/>
          </ac:picMkLst>
        </pc:picChg>
        <pc:picChg chg="add del mod">
          <ac:chgData name="念恩 李" userId="8b4755a99a4e10dd" providerId="LiveId" clId="{6D2342CF-3376-4AC0-B2E9-A8FC1996A661}" dt="2024-07-10T03:00:04.692" v="2246" actId="478"/>
          <ac:picMkLst>
            <pc:docMk/>
            <pc:sldMk cId="2585886483" sldId="606"/>
            <ac:picMk id="25" creationId="{93FBBA51-01AC-C75F-0E15-E606EA449D17}"/>
          </ac:picMkLst>
        </pc:picChg>
        <pc:picChg chg="add del mod">
          <ac:chgData name="念恩 李" userId="8b4755a99a4e10dd" providerId="LiveId" clId="{6D2342CF-3376-4AC0-B2E9-A8FC1996A661}" dt="2024-07-11T08:49:38.516" v="2288" actId="478"/>
          <ac:picMkLst>
            <pc:docMk/>
            <pc:sldMk cId="2585886483" sldId="606"/>
            <ac:picMk id="27" creationId="{F12ED545-CDE7-0A98-CBA9-91F43BC954B3}"/>
          </ac:picMkLst>
        </pc:picChg>
        <pc:picChg chg="add del mod">
          <ac:chgData name="念恩 李" userId="8b4755a99a4e10dd" providerId="LiveId" clId="{6D2342CF-3376-4AC0-B2E9-A8FC1996A661}" dt="2024-07-11T08:49:36.673" v="2287" actId="478"/>
          <ac:picMkLst>
            <pc:docMk/>
            <pc:sldMk cId="2585886483" sldId="606"/>
            <ac:picMk id="29" creationId="{E1DC7553-BB52-379A-F80E-CE1D03D25AC2}"/>
          </ac:picMkLst>
        </pc:picChg>
        <pc:picChg chg="add del mod">
          <ac:chgData name="念恩 李" userId="8b4755a99a4e10dd" providerId="LiveId" clId="{6D2342CF-3376-4AC0-B2E9-A8FC1996A661}" dt="2024-07-11T08:49:40.804" v="2289" actId="478"/>
          <ac:picMkLst>
            <pc:docMk/>
            <pc:sldMk cId="2585886483" sldId="606"/>
            <ac:picMk id="31" creationId="{62466B2E-2091-8CFC-25FA-0B551A5C0AE9}"/>
          </ac:picMkLst>
        </pc:picChg>
        <pc:picChg chg="add del mod">
          <ac:chgData name="念恩 李" userId="8b4755a99a4e10dd" providerId="LiveId" clId="{6D2342CF-3376-4AC0-B2E9-A8FC1996A661}" dt="2024-07-11T08:49:41.947" v="2290" actId="478"/>
          <ac:picMkLst>
            <pc:docMk/>
            <pc:sldMk cId="2585886483" sldId="606"/>
            <ac:picMk id="33" creationId="{791F493B-73B6-8F26-C87B-E1CCB1FB5D57}"/>
          </ac:picMkLst>
        </pc:picChg>
        <pc:picChg chg="add del mod">
          <ac:chgData name="念恩 李" userId="8b4755a99a4e10dd" providerId="LiveId" clId="{6D2342CF-3376-4AC0-B2E9-A8FC1996A661}" dt="2024-07-11T08:49:34.221" v="2286" actId="478"/>
          <ac:picMkLst>
            <pc:docMk/>
            <pc:sldMk cId="2585886483" sldId="606"/>
            <ac:picMk id="34" creationId="{65A038CD-B407-14CE-B04A-9158038E237B}"/>
          </ac:picMkLst>
        </pc:picChg>
        <pc:picChg chg="add mod">
          <ac:chgData name="念恩 李" userId="8b4755a99a4e10dd" providerId="LiveId" clId="{6D2342CF-3376-4AC0-B2E9-A8FC1996A661}" dt="2024-07-14T11:11:03.212" v="7369" actId="1076"/>
          <ac:picMkLst>
            <pc:docMk/>
            <pc:sldMk cId="2585886483" sldId="606"/>
            <ac:picMk id="35" creationId="{026883A9-21AA-2BDE-9D3A-E870B26F1798}"/>
          </ac:picMkLst>
        </pc:picChg>
        <pc:picChg chg="add del mod modCrop">
          <ac:chgData name="念恩 李" userId="8b4755a99a4e10dd" providerId="LiveId" clId="{6D2342CF-3376-4AC0-B2E9-A8FC1996A661}" dt="2024-07-11T09:07:06.139" v="2318" actId="478"/>
          <ac:picMkLst>
            <pc:docMk/>
            <pc:sldMk cId="2585886483" sldId="606"/>
            <ac:picMk id="36" creationId="{6E6452E1-EB2A-95D4-8453-02C6BAD3725A}"/>
          </ac:picMkLst>
        </pc:picChg>
        <pc:picChg chg="add del mod modCrop">
          <ac:chgData name="念恩 李" userId="8b4755a99a4e10dd" providerId="LiveId" clId="{6D2342CF-3376-4AC0-B2E9-A8FC1996A661}" dt="2024-07-11T10:52:37.635" v="2366" actId="478"/>
          <ac:picMkLst>
            <pc:docMk/>
            <pc:sldMk cId="2585886483" sldId="606"/>
            <ac:picMk id="37" creationId="{DC13A62B-70D3-A605-7127-6FCDC1A208D2}"/>
          </ac:picMkLst>
        </pc:picChg>
        <pc:picChg chg="add del mod">
          <ac:chgData name="念恩 李" userId="8b4755a99a4e10dd" providerId="LiveId" clId="{6D2342CF-3376-4AC0-B2E9-A8FC1996A661}" dt="2024-07-11T10:53:08.567" v="2368" actId="478"/>
          <ac:picMkLst>
            <pc:docMk/>
            <pc:sldMk cId="2585886483" sldId="606"/>
            <ac:picMk id="39" creationId="{BDD0E4A8-D8DC-2946-AA68-7269875B95BF}"/>
          </ac:picMkLst>
        </pc:picChg>
        <pc:picChg chg="add del mod topLvl modCrop">
          <ac:chgData name="念恩 李" userId="8b4755a99a4e10dd" providerId="LiveId" clId="{6D2342CF-3376-4AC0-B2E9-A8FC1996A661}" dt="2024-07-14T11:11:02.301" v="7367" actId="478"/>
          <ac:picMkLst>
            <pc:docMk/>
            <pc:sldMk cId="2585886483" sldId="606"/>
            <ac:picMk id="41" creationId="{1FA88CDB-3292-C466-8F00-750C231036C3}"/>
          </ac:picMkLst>
        </pc:picChg>
        <pc:picChg chg="add mod topLvl modCrop">
          <ac:chgData name="念恩 李" userId="8b4755a99a4e10dd" providerId="LiveId" clId="{6D2342CF-3376-4AC0-B2E9-A8FC1996A661}" dt="2024-07-14T11:11:02.774" v="7368" actId="732"/>
          <ac:picMkLst>
            <pc:docMk/>
            <pc:sldMk cId="2585886483" sldId="606"/>
            <ac:picMk id="42" creationId="{E24F3BCE-78F8-4381-47E5-26C6EA538C9A}"/>
          </ac:picMkLst>
        </pc:picChg>
        <pc:picChg chg="add del mod">
          <ac:chgData name="念恩 李" userId="8b4755a99a4e10dd" providerId="LiveId" clId="{6D2342CF-3376-4AC0-B2E9-A8FC1996A661}" dt="2024-07-13T17:01:16.004" v="5727" actId="478"/>
          <ac:picMkLst>
            <pc:docMk/>
            <pc:sldMk cId="2585886483" sldId="606"/>
            <ac:picMk id="44" creationId="{DA905FAA-8383-BA86-FD90-BD5D7985B754}"/>
          </ac:picMkLst>
        </pc:picChg>
        <pc:picChg chg="del mod">
          <ac:chgData name="念恩 李" userId="8b4755a99a4e10dd" providerId="LiveId" clId="{6D2342CF-3376-4AC0-B2E9-A8FC1996A661}" dt="2024-07-09T22:56:33.419" v="2039" actId="478"/>
          <ac:picMkLst>
            <pc:docMk/>
            <pc:sldMk cId="2585886483" sldId="606"/>
            <ac:picMk id="23579" creationId="{201D2774-C27B-69EC-FA9A-8772AC9898A3}"/>
          </ac:picMkLst>
        </pc:picChg>
        <pc:picChg chg="del mod">
          <ac:chgData name="念恩 李" userId="8b4755a99a4e10dd" providerId="LiveId" clId="{6D2342CF-3376-4AC0-B2E9-A8FC1996A661}" dt="2024-07-09T22:56:32.184" v="2038" actId="478"/>
          <ac:picMkLst>
            <pc:docMk/>
            <pc:sldMk cId="2585886483" sldId="606"/>
            <ac:picMk id="23581" creationId="{994EFCBB-D5C1-2830-67C4-33832A5001B3}"/>
          </ac:picMkLst>
        </pc:picChg>
        <pc:picChg chg="del mod">
          <ac:chgData name="念恩 李" userId="8b4755a99a4e10dd" providerId="LiveId" clId="{6D2342CF-3376-4AC0-B2E9-A8FC1996A661}" dt="2024-07-09T22:56:29.787" v="2037" actId="478"/>
          <ac:picMkLst>
            <pc:docMk/>
            <pc:sldMk cId="2585886483" sldId="606"/>
            <ac:picMk id="23583" creationId="{1CD044BD-EE00-E419-D5B0-E1D30AB12735}"/>
          </ac:picMkLst>
        </pc:picChg>
        <pc:picChg chg="del mod">
          <ac:chgData name="念恩 李" userId="8b4755a99a4e10dd" providerId="LiveId" clId="{6D2342CF-3376-4AC0-B2E9-A8FC1996A661}" dt="2024-07-09T22:56:28.270" v="2036" actId="478"/>
          <ac:picMkLst>
            <pc:docMk/>
            <pc:sldMk cId="2585886483" sldId="606"/>
            <ac:picMk id="23585" creationId="{0F203121-EA54-7DF4-9142-07B6F219A14A}"/>
          </ac:picMkLst>
        </pc:picChg>
      </pc:sldChg>
      <pc:sldChg chg="addSp delSp modSp add mod modAnim modNotesTx">
        <pc:chgData name="念恩 李" userId="8b4755a99a4e10dd" providerId="LiveId" clId="{6D2342CF-3376-4AC0-B2E9-A8FC1996A661}" dt="2024-07-17T06:09:37.939" v="18025" actId="20577"/>
        <pc:sldMkLst>
          <pc:docMk/>
          <pc:sldMk cId="695714793" sldId="607"/>
        </pc:sldMkLst>
        <pc:spChg chg="mod">
          <ac:chgData name="念恩 李" userId="8b4755a99a4e10dd" providerId="LiveId" clId="{6D2342CF-3376-4AC0-B2E9-A8FC1996A661}" dt="2024-07-08T07:57:47.309" v="1953" actId="20577"/>
          <ac:spMkLst>
            <pc:docMk/>
            <pc:sldMk cId="695714793" sldId="607"/>
            <ac:spMk id="3" creationId="{6F2B3A3D-0634-D3F5-9133-4513A8F9B4A0}"/>
          </ac:spMkLst>
        </pc:spChg>
        <pc:spChg chg="add del mod">
          <ac:chgData name="念恩 李" userId="8b4755a99a4e10dd" providerId="LiveId" clId="{6D2342CF-3376-4AC0-B2E9-A8FC1996A661}" dt="2024-07-15T18:05:12.216" v="12307" actId="478"/>
          <ac:spMkLst>
            <pc:docMk/>
            <pc:sldMk cId="695714793" sldId="607"/>
            <ac:spMk id="4" creationId="{817373C1-78BE-AB05-754D-07C3BA114D37}"/>
          </ac:spMkLst>
        </pc:spChg>
        <pc:spChg chg="mod">
          <ac:chgData name="念恩 李" userId="8b4755a99a4e10dd" providerId="LiveId" clId="{6D2342CF-3376-4AC0-B2E9-A8FC1996A661}" dt="2024-07-16T05:34:06.778" v="12460" actId="1076"/>
          <ac:spMkLst>
            <pc:docMk/>
            <pc:sldMk cId="695714793" sldId="607"/>
            <ac:spMk id="6" creationId="{F69A1011-625D-A51A-18CF-D727F9AF1DD5}"/>
          </ac:spMkLst>
        </pc:spChg>
        <pc:spChg chg="add mod">
          <ac:chgData name="念恩 李" userId="8b4755a99a4e10dd" providerId="LiveId" clId="{6D2342CF-3376-4AC0-B2E9-A8FC1996A661}" dt="2024-07-16T04:53:10.162" v="12422" actId="1076"/>
          <ac:spMkLst>
            <pc:docMk/>
            <pc:sldMk cId="695714793" sldId="607"/>
            <ac:spMk id="7" creationId="{0EF70B3F-7237-9001-1712-1B818897CECC}"/>
          </ac:spMkLst>
        </pc:spChg>
        <pc:spChg chg="mod">
          <ac:chgData name="念恩 李" userId="8b4755a99a4e10dd" providerId="LiveId" clId="{6D2342CF-3376-4AC0-B2E9-A8FC1996A661}" dt="2024-07-16T05:34:06.778" v="12460" actId="1076"/>
          <ac:spMkLst>
            <pc:docMk/>
            <pc:sldMk cId="695714793" sldId="607"/>
            <ac:spMk id="8" creationId="{7E7AA953-7CE9-C5FC-328B-98F5EBE0D096}"/>
          </ac:spMkLst>
        </pc:spChg>
        <pc:spChg chg="mod">
          <ac:chgData name="念恩 李" userId="8b4755a99a4e10dd" providerId="LiveId" clId="{6D2342CF-3376-4AC0-B2E9-A8FC1996A661}" dt="2024-07-16T05:34:06.778" v="12460" actId="1076"/>
          <ac:spMkLst>
            <pc:docMk/>
            <pc:sldMk cId="695714793" sldId="607"/>
            <ac:spMk id="9" creationId="{1EB8FF70-59C7-56CD-F629-FDAAC16DDB36}"/>
          </ac:spMkLst>
        </pc:spChg>
        <pc:spChg chg="add mod">
          <ac:chgData name="念恩 李" userId="8b4755a99a4e10dd" providerId="LiveId" clId="{6D2342CF-3376-4AC0-B2E9-A8FC1996A661}" dt="2024-07-16T05:34:06.778" v="12460" actId="1076"/>
          <ac:spMkLst>
            <pc:docMk/>
            <pc:sldMk cId="695714793" sldId="607"/>
            <ac:spMk id="10" creationId="{52674A3B-529B-4FF6-C58B-AC0348F29001}"/>
          </ac:spMkLst>
        </pc:spChg>
        <pc:spChg chg="mod">
          <ac:chgData name="念恩 李" userId="8b4755a99a4e10dd" providerId="LiveId" clId="{6D2342CF-3376-4AC0-B2E9-A8FC1996A661}" dt="2024-07-16T05:34:06.778" v="12460" actId="1076"/>
          <ac:spMkLst>
            <pc:docMk/>
            <pc:sldMk cId="695714793" sldId="607"/>
            <ac:spMk id="11" creationId="{6F328E32-54B9-9BE5-35C1-79A545B1A60C}"/>
          </ac:spMkLst>
        </pc:spChg>
        <pc:spChg chg="add mod">
          <ac:chgData name="念恩 李" userId="8b4755a99a4e10dd" providerId="LiveId" clId="{6D2342CF-3376-4AC0-B2E9-A8FC1996A661}" dt="2024-07-16T05:34:06.778" v="12460" actId="1076"/>
          <ac:spMkLst>
            <pc:docMk/>
            <pc:sldMk cId="695714793" sldId="607"/>
            <ac:spMk id="12" creationId="{A6346FB3-2E5A-5283-3B62-A0791458680F}"/>
          </ac:spMkLst>
        </pc:spChg>
        <pc:spChg chg="add mod">
          <ac:chgData name="念恩 李" userId="8b4755a99a4e10dd" providerId="LiveId" clId="{6D2342CF-3376-4AC0-B2E9-A8FC1996A661}" dt="2024-07-16T05:34:14.589" v="12461" actId="164"/>
          <ac:spMkLst>
            <pc:docMk/>
            <pc:sldMk cId="695714793" sldId="607"/>
            <ac:spMk id="16" creationId="{1701FB01-3F3F-17F9-1F02-AEB2CE81FFF3}"/>
          </ac:spMkLst>
        </pc:spChg>
        <pc:spChg chg="add mod">
          <ac:chgData name="念恩 李" userId="8b4755a99a4e10dd" providerId="LiveId" clId="{6D2342CF-3376-4AC0-B2E9-A8FC1996A661}" dt="2024-07-16T05:34:29.587" v="12464" actId="1076"/>
          <ac:spMkLst>
            <pc:docMk/>
            <pc:sldMk cId="695714793" sldId="607"/>
            <ac:spMk id="19" creationId="{4D4744EC-00CD-9B09-A27D-98232D5854DC}"/>
          </ac:spMkLst>
        </pc:spChg>
        <pc:spChg chg="del">
          <ac:chgData name="念恩 李" userId="8b4755a99a4e10dd" providerId="LiveId" clId="{6D2342CF-3376-4AC0-B2E9-A8FC1996A661}" dt="2024-07-05T08:27:41.632" v="1072" actId="478"/>
          <ac:spMkLst>
            <pc:docMk/>
            <pc:sldMk cId="695714793" sldId="607"/>
            <ac:spMk id="19" creationId="{9EF89C4D-5941-30AF-95C3-2BA66385900F}"/>
          </ac:spMkLst>
        </pc:spChg>
        <pc:spChg chg="add mod">
          <ac:chgData name="念恩 李" userId="8b4755a99a4e10dd" providerId="LiveId" clId="{6D2342CF-3376-4AC0-B2E9-A8FC1996A661}" dt="2024-07-16T05:34:33.350" v="12465" actId="1076"/>
          <ac:spMkLst>
            <pc:docMk/>
            <pc:sldMk cId="695714793" sldId="607"/>
            <ac:spMk id="21" creationId="{E957CCE2-778B-9788-3420-1025E8041B98}"/>
          </ac:spMkLst>
        </pc:spChg>
        <pc:spChg chg="del">
          <ac:chgData name="念恩 李" userId="8b4755a99a4e10dd" providerId="LiveId" clId="{6D2342CF-3376-4AC0-B2E9-A8FC1996A661}" dt="2024-07-05T08:27:41.632" v="1072" actId="478"/>
          <ac:spMkLst>
            <pc:docMk/>
            <pc:sldMk cId="695714793" sldId="607"/>
            <ac:spMk id="21" creationId="{FFE4B7C2-398F-9987-0A59-E2EF3941368E}"/>
          </ac:spMkLst>
        </pc:spChg>
        <pc:spChg chg="del">
          <ac:chgData name="念恩 李" userId="8b4755a99a4e10dd" providerId="LiveId" clId="{6D2342CF-3376-4AC0-B2E9-A8FC1996A661}" dt="2024-07-05T08:27:41.632" v="1072" actId="478"/>
          <ac:spMkLst>
            <pc:docMk/>
            <pc:sldMk cId="695714793" sldId="607"/>
            <ac:spMk id="22" creationId="{D6DC0BD4-A919-D335-4C9A-86A1788DCD97}"/>
          </ac:spMkLst>
        </pc:spChg>
        <pc:grpChg chg="add mod">
          <ac:chgData name="念恩 李" userId="8b4755a99a4e10dd" providerId="LiveId" clId="{6D2342CF-3376-4AC0-B2E9-A8FC1996A661}" dt="2024-07-16T05:34:19.447" v="12462" actId="1076"/>
          <ac:grpSpMkLst>
            <pc:docMk/>
            <pc:sldMk cId="695714793" sldId="607"/>
            <ac:grpSpMk id="22" creationId="{8BC93501-B2DD-572D-5461-61DE107A1E01}"/>
          </ac:grpSpMkLst>
        </pc:grpChg>
        <pc:graphicFrameChg chg="del">
          <ac:chgData name="念恩 李" userId="8b4755a99a4e10dd" providerId="LiveId" clId="{6D2342CF-3376-4AC0-B2E9-A8FC1996A661}" dt="2024-07-05T08:27:41.632" v="1072" actId="478"/>
          <ac:graphicFrameMkLst>
            <pc:docMk/>
            <pc:sldMk cId="695714793" sldId="607"/>
            <ac:graphicFrameMk id="20" creationId="{347BA6BC-7D5C-95CD-F434-753C8A586A1F}"/>
          </ac:graphicFrameMkLst>
        </pc:graphicFrameChg>
        <pc:picChg chg="add mod">
          <ac:chgData name="念恩 李" userId="8b4755a99a4e10dd" providerId="LiveId" clId="{6D2342CF-3376-4AC0-B2E9-A8FC1996A661}" dt="2024-07-16T05:34:06.778" v="12460" actId="1076"/>
          <ac:picMkLst>
            <pc:docMk/>
            <pc:sldMk cId="695714793" sldId="607"/>
            <ac:picMk id="13" creationId="{D71BC6A8-59D1-F140-E710-EC28B96FBA2C}"/>
          </ac:picMkLst>
        </pc:picChg>
        <pc:picChg chg="mod">
          <ac:chgData name="念恩 李" userId="8b4755a99a4e10dd" providerId="LiveId" clId="{6D2342CF-3376-4AC0-B2E9-A8FC1996A661}" dt="2024-07-16T05:34:06.778" v="12460" actId="1076"/>
          <ac:picMkLst>
            <pc:docMk/>
            <pc:sldMk cId="695714793" sldId="607"/>
            <ac:picMk id="15" creationId="{6E60DBFB-933F-CDFF-D661-3363F0D0D96B}"/>
          </ac:picMkLst>
        </pc:picChg>
        <pc:picChg chg="mod">
          <ac:chgData name="念恩 李" userId="8b4755a99a4e10dd" providerId="LiveId" clId="{6D2342CF-3376-4AC0-B2E9-A8FC1996A661}" dt="2024-07-16T05:34:06.778" v="12460" actId="1076"/>
          <ac:picMkLst>
            <pc:docMk/>
            <pc:sldMk cId="695714793" sldId="607"/>
            <ac:picMk id="17" creationId="{DCF03380-F43B-AD66-CC97-953D406F0A70}"/>
          </ac:picMkLst>
        </pc:picChg>
      </pc:sldChg>
      <pc:sldChg chg="addSp modSp new mod modAnim modNotesTx">
        <pc:chgData name="念恩 李" userId="8b4755a99a4e10dd" providerId="LiveId" clId="{6D2342CF-3376-4AC0-B2E9-A8FC1996A661}" dt="2024-07-17T06:02:47.901" v="17917" actId="20577"/>
        <pc:sldMkLst>
          <pc:docMk/>
          <pc:sldMk cId="2033038843" sldId="608"/>
        </pc:sldMkLst>
        <pc:spChg chg="mod">
          <ac:chgData name="念恩 李" userId="8b4755a99a4e10dd" providerId="LiveId" clId="{6D2342CF-3376-4AC0-B2E9-A8FC1996A661}" dt="2024-07-15T10:22:09.446" v="10661" actId="1076"/>
          <ac:spMkLst>
            <pc:docMk/>
            <pc:sldMk cId="2033038843" sldId="608"/>
            <ac:spMk id="2" creationId="{D8400D46-3711-8167-62D7-DEFC468835CA}"/>
          </ac:spMkLst>
        </pc:spChg>
        <pc:spChg chg="add mod">
          <ac:chgData name="念恩 李" userId="8b4755a99a4e10dd" providerId="LiveId" clId="{6D2342CF-3376-4AC0-B2E9-A8FC1996A661}" dt="2024-07-05T09:12:18.971" v="1113"/>
          <ac:spMkLst>
            <pc:docMk/>
            <pc:sldMk cId="2033038843" sldId="608"/>
            <ac:spMk id="4" creationId="{D5F075CF-FFB0-70CA-C47A-8B73FAB78414}"/>
          </ac:spMkLst>
        </pc:spChg>
        <pc:spChg chg="add mod">
          <ac:chgData name="念恩 李" userId="8b4755a99a4e10dd" providerId="LiveId" clId="{6D2342CF-3376-4AC0-B2E9-A8FC1996A661}" dt="2024-07-15T03:50:41.250" v="8533" actId="20577"/>
          <ac:spMkLst>
            <pc:docMk/>
            <pc:sldMk cId="2033038843" sldId="608"/>
            <ac:spMk id="5" creationId="{DB777900-46C2-7FB5-79F8-1B7FFE9D46DD}"/>
          </ac:spMkLst>
        </pc:spChg>
        <pc:spChg chg="add mod">
          <ac:chgData name="念恩 李" userId="8b4755a99a4e10dd" providerId="LiveId" clId="{6D2342CF-3376-4AC0-B2E9-A8FC1996A661}" dt="2024-07-15T13:37:42.482" v="10809" actId="20577"/>
          <ac:spMkLst>
            <pc:docMk/>
            <pc:sldMk cId="2033038843" sldId="608"/>
            <ac:spMk id="8" creationId="{44940334-C0AF-5D29-8A94-74039A47645C}"/>
          </ac:spMkLst>
        </pc:spChg>
        <pc:spChg chg="add mod">
          <ac:chgData name="念恩 李" userId="8b4755a99a4e10dd" providerId="LiveId" clId="{6D2342CF-3376-4AC0-B2E9-A8FC1996A661}" dt="2024-07-15T10:29:28.317" v="10697" actId="20577"/>
          <ac:spMkLst>
            <pc:docMk/>
            <pc:sldMk cId="2033038843" sldId="608"/>
            <ac:spMk id="9" creationId="{BBD6302C-3811-716C-C409-867C61F8B8BB}"/>
          </ac:spMkLst>
        </pc:spChg>
        <pc:spChg chg="add mod">
          <ac:chgData name="念恩 李" userId="8b4755a99a4e10dd" providerId="LiveId" clId="{6D2342CF-3376-4AC0-B2E9-A8FC1996A661}" dt="2024-07-15T10:36:30.043" v="10739" actId="14100"/>
          <ac:spMkLst>
            <pc:docMk/>
            <pc:sldMk cId="2033038843" sldId="608"/>
            <ac:spMk id="10" creationId="{DEB5FADA-4476-36E5-F1A0-0DF23EAD6F48}"/>
          </ac:spMkLst>
        </pc:spChg>
        <pc:spChg chg="add mod">
          <ac:chgData name="念恩 李" userId="8b4755a99a4e10dd" providerId="LiveId" clId="{6D2342CF-3376-4AC0-B2E9-A8FC1996A661}" dt="2024-07-15T13:38:25.282" v="10812" actId="1076"/>
          <ac:spMkLst>
            <pc:docMk/>
            <pc:sldMk cId="2033038843" sldId="608"/>
            <ac:spMk id="12" creationId="{45951857-4936-1C7A-B2F4-0CD64B775270}"/>
          </ac:spMkLst>
        </pc:spChg>
        <pc:spChg chg="add mod">
          <ac:chgData name="念恩 李" userId="8b4755a99a4e10dd" providerId="LiveId" clId="{6D2342CF-3376-4AC0-B2E9-A8FC1996A661}" dt="2024-07-15T13:38:22.638" v="10811" actId="1076"/>
          <ac:spMkLst>
            <pc:docMk/>
            <pc:sldMk cId="2033038843" sldId="608"/>
            <ac:spMk id="14" creationId="{46817C72-4AAB-AFA3-1D7E-45824E211CEE}"/>
          </ac:spMkLst>
        </pc:spChg>
        <pc:picChg chg="add mod">
          <ac:chgData name="念恩 李" userId="8b4755a99a4e10dd" providerId="LiveId" clId="{6D2342CF-3376-4AC0-B2E9-A8FC1996A661}" dt="2024-07-15T10:24:17.480" v="10670" actId="1076"/>
          <ac:picMkLst>
            <pc:docMk/>
            <pc:sldMk cId="2033038843" sldId="608"/>
            <ac:picMk id="3" creationId="{8F5523AE-9DD8-D5A4-28B3-FF0EFB04CABD}"/>
          </ac:picMkLst>
        </pc:picChg>
        <pc:picChg chg="add mod">
          <ac:chgData name="念恩 李" userId="8b4755a99a4e10dd" providerId="LiveId" clId="{6D2342CF-3376-4AC0-B2E9-A8FC1996A661}" dt="2024-07-08T04:28:42.840" v="1732" actId="1076"/>
          <ac:picMkLst>
            <pc:docMk/>
            <pc:sldMk cId="2033038843" sldId="608"/>
            <ac:picMk id="6" creationId="{B1644736-CBF8-94EA-D2EB-1FEA1D85894A}"/>
          </ac:picMkLst>
        </pc:picChg>
      </pc:sldChg>
      <pc:sldChg chg="addSp delSp modSp add mod modNotesTx">
        <pc:chgData name="念恩 李" userId="8b4755a99a4e10dd" providerId="LiveId" clId="{6D2342CF-3376-4AC0-B2E9-A8FC1996A661}" dt="2024-07-16T15:49:31.293" v="16204" actId="20577"/>
        <pc:sldMkLst>
          <pc:docMk/>
          <pc:sldMk cId="2031211329" sldId="609"/>
        </pc:sldMkLst>
        <pc:spChg chg="mod">
          <ac:chgData name="念恩 李" userId="8b4755a99a4e10dd" providerId="LiveId" clId="{6D2342CF-3376-4AC0-B2E9-A8FC1996A661}" dt="2024-07-08T07:55:55.057" v="1941" actId="1076"/>
          <ac:spMkLst>
            <pc:docMk/>
            <pc:sldMk cId="2031211329" sldId="609"/>
            <ac:spMk id="4" creationId="{4A05A418-C3FE-2AE6-16B1-37532065FA97}"/>
          </ac:spMkLst>
        </pc:spChg>
        <pc:spChg chg="mod">
          <ac:chgData name="念恩 李" userId="8b4755a99a4e10dd" providerId="LiveId" clId="{6D2342CF-3376-4AC0-B2E9-A8FC1996A661}" dt="2024-07-15T17:21:54.779" v="12039" actId="20577"/>
          <ac:spMkLst>
            <pc:docMk/>
            <pc:sldMk cId="2031211329" sldId="609"/>
            <ac:spMk id="5" creationId="{31308E47-8F99-FC7F-6138-E9C45D00227B}"/>
          </ac:spMkLst>
        </pc:spChg>
        <pc:spChg chg="add del">
          <ac:chgData name="念恩 李" userId="8b4755a99a4e10dd" providerId="LiveId" clId="{6D2342CF-3376-4AC0-B2E9-A8FC1996A661}" dt="2024-07-08T02:54:27.560" v="1531" actId="478"/>
          <ac:spMkLst>
            <pc:docMk/>
            <pc:sldMk cId="2031211329" sldId="609"/>
            <ac:spMk id="6" creationId="{4FB9C654-F0D7-8A10-8194-339B6F9DE87E}"/>
          </ac:spMkLst>
        </pc:spChg>
        <pc:spChg chg="add mod">
          <ac:chgData name="念恩 李" userId="8b4755a99a4e10dd" providerId="LiveId" clId="{6D2342CF-3376-4AC0-B2E9-A8FC1996A661}" dt="2024-07-15T17:51:23.771" v="12242" actId="1076"/>
          <ac:spMkLst>
            <pc:docMk/>
            <pc:sldMk cId="2031211329" sldId="609"/>
            <ac:spMk id="6" creationId="{BF390D35-1821-8A29-4BF0-FB06AAFCC176}"/>
          </ac:spMkLst>
        </pc:spChg>
        <pc:spChg chg="mod">
          <ac:chgData name="念恩 李" userId="8b4755a99a4e10dd" providerId="LiveId" clId="{6D2342CF-3376-4AC0-B2E9-A8FC1996A661}" dt="2024-07-08T07:55:55.057" v="1941" actId="1076"/>
          <ac:spMkLst>
            <pc:docMk/>
            <pc:sldMk cId="2031211329" sldId="609"/>
            <ac:spMk id="7" creationId="{CB45AE92-0DF2-AADD-68BF-965A2C9CEE22}"/>
          </ac:spMkLst>
        </pc:spChg>
        <pc:spChg chg="add mod">
          <ac:chgData name="念恩 李" userId="8b4755a99a4e10dd" providerId="LiveId" clId="{6D2342CF-3376-4AC0-B2E9-A8FC1996A661}" dt="2024-07-15T17:22:58.329" v="12056" actId="207"/>
          <ac:spMkLst>
            <pc:docMk/>
            <pc:sldMk cId="2031211329" sldId="609"/>
            <ac:spMk id="8" creationId="{9E334B62-A80D-5738-4EEB-0AD170E62548}"/>
          </ac:spMkLst>
        </pc:spChg>
        <pc:spChg chg="add mod">
          <ac:chgData name="念恩 李" userId="8b4755a99a4e10dd" providerId="LiveId" clId="{6D2342CF-3376-4AC0-B2E9-A8FC1996A661}" dt="2024-07-08T02:54:18.110" v="1522" actId="1076"/>
          <ac:spMkLst>
            <pc:docMk/>
            <pc:sldMk cId="2031211329" sldId="609"/>
            <ac:spMk id="9" creationId="{B5893F56-4C4B-F3F3-27E5-CE54846EBD60}"/>
          </ac:spMkLst>
        </pc:spChg>
        <pc:spChg chg="add mod">
          <ac:chgData name="念恩 李" userId="8b4755a99a4e10dd" providerId="LiveId" clId="{6D2342CF-3376-4AC0-B2E9-A8FC1996A661}" dt="2024-07-08T07:55:55.057" v="1941" actId="1076"/>
          <ac:spMkLst>
            <pc:docMk/>
            <pc:sldMk cId="2031211329" sldId="609"/>
            <ac:spMk id="10" creationId="{E009A280-7EA3-7074-4AE4-09E365766FF1}"/>
          </ac:spMkLst>
        </pc:spChg>
        <pc:spChg chg="mod">
          <ac:chgData name="念恩 李" userId="8b4755a99a4e10dd" providerId="LiveId" clId="{6D2342CF-3376-4AC0-B2E9-A8FC1996A661}" dt="2024-07-08T07:55:55.057" v="1941" actId="1076"/>
          <ac:spMkLst>
            <pc:docMk/>
            <pc:sldMk cId="2031211329" sldId="609"/>
            <ac:spMk id="11" creationId="{A437B2E2-A103-D8D8-759C-8ED00FFD8211}"/>
          </ac:spMkLst>
        </pc:spChg>
        <pc:spChg chg="add mod">
          <ac:chgData name="念恩 李" userId="8b4755a99a4e10dd" providerId="LiveId" clId="{6D2342CF-3376-4AC0-B2E9-A8FC1996A661}" dt="2024-07-08T07:55:55.057" v="1941" actId="1076"/>
          <ac:spMkLst>
            <pc:docMk/>
            <pc:sldMk cId="2031211329" sldId="609"/>
            <ac:spMk id="12" creationId="{E279088D-27FA-AEAA-0743-A9C9DF73A880}"/>
          </ac:spMkLst>
        </pc:spChg>
        <pc:spChg chg="add del">
          <ac:chgData name="念恩 李" userId="8b4755a99a4e10dd" providerId="LiveId" clId="{6D2342CF-3376-4AC0-B2E9-A8FC1996A661}" dt="2024-07-08T02:54:42.198" v="1540" actId="478"/>
          <ac:spMkLst>
            <pc:docMk/>
            <pc:sldMk cId="2031211329" sldId="609"/>
            <ac:spMk id="13" creationId="{7F5A7220-2985-CD48-6CD0-F01EA96F4068}"/>
          </ac:spMkLst>
        </pc:spChg>
        <pc:spChg chg="add del">
          <ac:chgData name="念恩 李" userId="8b4755a99a4e10dd" providerId="LiveId" clId="{6D2342CF-3376-4AC0-B2E9-A8FC1996A661}" dt="2024-07-08T02:54:46.388" v="1541" actId="478"/>
          <ac:spMkLst>
            <pc:docMk/>
            <pc:sldMk cId="2031211329" sldId="609"/>
            <ac:spMk id="14" creationId="{CA5369F5-DB24-1EC3-EF51-E0D8E328F064}"/>
          </ac:spMkLst>
        </pc:spChg>
        <pc:spChg chg="mod">
          <ac:chgData name="念恩 李" userId="8b4755a99a4e10dd" providerId="LiveId" clId="{6D2342CF-3376-4AC0-B2E9-A8FC1996A661}" dt="2024-07-15T17:51:05.171" v="12237"/>
          <ac:spMkLst>
            <pc:docMk/>
            <pc:sldMk cId="2031211329" sldId="609"/>
            <ac:spMk id="15" creationId="{95BA3AEF-E49C-5404-CA20-1A5B5DC09B8B}"/>
          </ac:spMkLst>
        </pc:spChg>
        <pc:spChg chg="mod">
          <ac:chgData name="念恩 李" userId="8b4755a99a4e10dd" providerId="LiveId" clId="{6D2342CF-3376-4AC0-B2E9-A8FC1996A661}" dt="2024-07-08T07:55:55.057" v="1941" actId="1076"/>
          <ac:spMkLst>
            <pc:docMk/>
            <pc:sldMk cId="2031211329" sldId="609"/>
            <ac:spMk id="16" creationId="{562DCCDC-86CE-446D-D257-31819E6F62A2}"/>
          </ac:spMkLst>
        </pc:spChg>
        <pc:spChg chg="add mod">
          <ac:chgData name="念恩 李" userId="8b4755a99a4e10dd" providerId="LiveId" clId="{6D2342CF-3376-4AC0-B2E9-A8FC1996A661}" dt="2024-07-08T07:55:55.057" v="1941" actId="1076"/>
          <ac:spMkLst>
            <pc:docMk/>
            <pc:sldMk cId="2031211329" sldId="609"/>
            <ac:spMk id="17" creationId="{7DA74FA0-3C22-BBA5-2079-4948C2D4DBA8}"/>
          </ac:spMkLst>
        </pc:spChg>
        <pc:spChg chg="add mod">
          <ac:chgData name="念恩 李" userId="8b4755a99a4e10dd" providerId="LiveId" clId="{6D2342CF-3376-4AC0-B2E9-A8FC1996A661}" dt="2024-07-08T07:55:55.057" v="1941" actId="1076"/>
          <ac:spMkLst>
            <pc:docMk/>
            <pc:sldMk cId="2031211329" sldId="609"/>
            <ac:spMk id="19" creationId="{75DBC9E0-28FA-D027-86DB-992794BDA639}"/>
          </ac:spMkLst>
        </pc:spChg>
        <pc:graphicFrameChg chg="add mod">
          <ac:chgData name="念恩 李" userId="8b4755a99a4e10dd" providerId="LiveId" clId="{6D2342CF-3376-4AC0-B2E9-A8FC1996A661}" dt="2024-07-08T05:40:01.168" v="1852"/>
          <ac:graphicFrameMkLst>
            <pc:docMk/>
            <pc:sldMk cId="2031211329" sldId="609"/>
            <ac:graphicFrameMk id="20" creationId="{3A9209EA-E5BB-9701-F656-E9BE7313A896}"/>
          </ac:graphicFrameMkLst>
        </pc:graphicFrameChg>
        <pc:picChg chg="mod">
          <ac:chgData name="念恩 李" userId="8b4755a99a4e10dd" providerId="LiveId" clId="{6D2342CF-3376-4AC0-B2E9-A8FC1996A661}" dt="2024-07-08T07:55:55.057" v="1941" actId="1076"/>
          <ac:picMkLst>
            <pc:docMk/>
            <pc:sldMk cId="2031211329" sldId="609"/>
            <ac:picMk id="3" creationId="{8F6629B5-7D27-53E7-DC79-6B06B24639C0}"/>
          </ac:picMkLst>
        </pc:picChg>
        <pc:picChg chg="del">
          <ac:chgData name="念恩 李" userId="8b4755a99a4e10dd" providerId="LiveId" clId="{6D2342CF-3376-4AC0-B2E9-A8FC1996A661}" dt="2024-07-08T02:53:30.864" v="1507" actId="478"/>
          <ac:picMkLst>
            <pc:docMk/>
            <pc:sldMk cId="2031211329" sldId="609"/>
            <ac:picMk id="8" creationId="{21F236EF-F821-E6B0-A518-1F708EA90E61}"/>
          </ac:picMkLst>
        </pc:picChg>
      </pc:sldChg>
      <pc:sldChg chg="addSp delSp modSp new mod modAnim modNotesTx">
        <pc:chgData name="念恩 李" userId="8b4755a99a4e10dd" providerId="LiveId" clId="{6D2342CF-3376-4AC0-B2E9-A8FC1996A661}" dt="2024-07-17T04:26:03.432" v="17895"/>
        <pc:sldMkLst>
          <pc:docMk/>
          <pc:sldMk cId="3099081146" sldId="610"/>
        </pc:sldMkLst>
        <pc:spChg chg="mod">
          <ac:chgData name="念恩 李" userId="8b4755a99a4e10dd" providerId="LiveId" clId="{6D2342CF-3376-4AC0-B2E9-A8FC1996A661}" dt="2024-07-16T05:52:47.057" v="12624" actId="1076"/>
          <ac:spMkLst>
            <pc:docMk/>
            <pc:sldMk cId="3099081146" sldId="610"/>
            <ac:spMk id="2" creationId="{404C5F8B-AB7B-8C35-1576-ED4547E0BCB9}"/>
          </ac:spMkLst>
        </pc:spChg>
        <pc:spChg chg="add mod">
          <ac:chgData name="念恩 李" userId="8b4755a99a4e10dd" providerId="LiveId" clId="{6D2342CF-3376-4AC0-B2E9-A8FC1996A661}" dt="2024-07-08T07:57:42.589" v="1951" actId="20577"/>
          <ac:spMkLst>
            <pc:docMk/>
            <pc:sldMk cId="3099081146" sldId="610"/>
            <ac:spMk id="3" creationId="{8EB42DB0-86F9-C4B8-DCC2-82C669FC9118}"/>
          </ac:spMkLst>
        </pc:spChg>
        <pc:spChg chg="add mod">
          <ac:chgData name="念恩 李" userId="8b4755a99a4e10dd" providerId="LiveId" clId="{6D2342CF-3376-4AC0-B2E9-A8FC1996A661}" dt="2024-07-16T06:02:41.110" v="12712" actId="14100"/>
          <ac:spMkLst>
            <pc:docMk/>
            <pc:sldMk cId="3099081146" sldId="610"/>
            <ac:spMk id="5" creationId="{615BE94D-565C-A263-6CC0-CF04532AA651}"/>
          </ac:spMkLst>
        </pc:spChg>
        <pc:spChg chg="add del">
          <ac:chgData name="念恩 李" userId="8b4755a99a4e10dd" providerId="LiveId" clId="{6D2342CF-3376-4AC0-B2E9-A8FC1996A661}" dt="2024-07-16T05:50:42.079" v="12597" actId="22"/>
          <ac:spMkLst>
            <pc:docMk/>
            <pc:sldMk cId="3099081146" sldId="610"/>
            <ac:spMk id="7" creationId="{DFA0295E-63F1-9DF4-DEE0-B3A977A8C004}"/>
          </ac:spMkLst>
        </pc:spChg>
        <pc:spChg chg="add mod">
          <ac:chgData name="念恩 李" userId="8b4755a99a4e10dd" providerId="LiveId" clId="{6D2342CF-3376-4AC0-B2E9-A8FC1996A661}" dt="2024-07-16T06:02:51.494" v="12714" actId="1076"/>
          <ac:spMkLst>
            <pc:docMk/>
            <pc:sldMk cId="3099081146" sldId="610"/>
            <ac:spMk id="9" creationId="{18AED004-29F3-02C4-4691-D52A05DB19D6}"/>
          </ac:spMkLst>
        </pc:spChg>
        <pc:spChg chg="add mod">
          <ac:chgData name="念恩 李" userId="8b4755a99a4e10dd" providerId="LiveId" clId="{6D2342CF-3376-4AC0-B2E9-A8FC1996A661}" dt="2024-07-16T06:02:44.516" v="12713" actId="1076"/>
          <ac:spMkLst>
            <pc:docMk/>
            <pc:sldMk cId="3099081146" sldId="610"/>
            <ac:spMk id="11" creationId="{D15220AE-9409-9850-A90A-19849F23DA10}"/>
          </ac:spMkLst>
        </pc:spChg>
        <pc:spChg chg="add mod">
          <ac:chgData name="念恩 李" userId="8b4755a99a4e10dd" providerId="LiveId" clId="{6D2342CF-3376-4AC0-B2E9-A8FC1996A661}" dt="2024-07-16T06:02:54.850" v="12715" actId="1076"/>
          <ac:spMkLst>
            <pc:docMk/>
            <pc:sldMk cId="3099081146" sldId="610"/>
            <ac:spMk id="13" creationId="{F4E35C91-DCEF-FA46-1DA6-ACC0FB3382B8}"/>
          </ac:spMkLst>
        </pc:spChg>
        <pc:spChg chg="add mod">
          <ac:chgData name="念恩 李" userId="8b4755a99a4e10dd" providerId="LiveId" clId="{6D2342CF-3376-4AC0-B2E9-A8FC1996A661}" dt="2024-07-16T05:59:34.428" v="12686" actId="20577"/>
          <ac:spMkLst>
            <pc:docMk/>
            <pc:sldMk cId="3099081146" sldId="610"/>
            <ac:spMk id="15" creationId="{9E8E2DFE-1858-0D30-3150-858E974BF53C}"/>
          </ac:spMkLst>
        </pc:spChg>
      </pc:sldChg>
      <pc:sldChg chg="add del">
        <pc:chgData name="念恩 李" userId="8b4755a99a4e10dd" providerId="LiveId" clId="{6D2342CF-3376-4AC0-B2E9-A8FC1996A661}" dt="2024-07-08T02:54:19.497" v="1524"/>
        <pc:sldMkLst>
          <pc:docMk/>
          <pc:sldMk cId="4087331686" sldId="610"/>
        </pc:sldMkLst>
      </pc:sldChg>
      <pc:sldChg chg="addSp delSp modSp new mod modAnim modNotesTx">
        <pc:chgData name="念恩 李" userId="8b4755a99a4e10dd" providerId="LiveId" clId="{6D2342CF-3376-4AC0-B2E9-A8FC1996A661}" dt="2024-07-17T06:05:08.669" v="17944" actId="20577"/>
        <pc:sldMkLst>
          <pc:docMk/>
          <pc:sldMk cId="3455211914" sldId="611"/>
        </pc:sldMkLst>
        <pc:spChg chg="mod">
          <ac:chgData name="念恩 李" userId="8b4755a99a4e10dd" providerId="LiveId" clId="{6D2342CF-3376-4AC0-B2E9-A8FC1996A661}" dt="2024-07-15T17:57:16.112" v="12289" actId="1076"/>
          <ac:spMkLst>
            <pc:docMk/>
            <pc:sldMk cId="3455211914" sldId="611"/>
            <ac:spMk id="2" creationId="{3DAA6EDF-4CE6-9146-A369-C1558210335A}"/>
          </ac:spMkLst>
        </pc:spChg>
        <pc:spChg chg="add mod">
          <ac:chgData name="念恩 李" userId="8b4755a99a4e10dd" providerId="LiveId" clId="{6D2342CF-3376-4AC0-B2E9-A8FC1996A661}" dt="2024-07-08T07:57:44.990" v="1952" actId="20577"/>
          <ac:spMkLst>
            <pc:docMk/>
            <pc:sldMk cId="3455211914" sldId="611"/>
            <ac:spMk id="3" creationId="{A491A35C-AE11-ED34-3094-123D44C63809}"/>
          </ac:spMkLst>
        </pc:spChg>
        <pc:spChg chg="add del mod">
          <ac:chgData name="念恩 李" userId="8b4755a99a4e10dd" providerId="LiveId" clId="{6D2342CF-3376-4AC0-B2E9-A8FC1996A661}" dt="2024-07-08T04:18:12.957" v="1701" actId="478"/>
          <ac:spMkLst>
            <pc:docMk/>
            <pc:sldMk cId="3455211914" sldId="611"/>
            <ac:spMk id="4" creationId="{52FDF9FE-092B-F96D-C5B9-2561FB63B742}"/>
          </ac:spMkLst>
        </pc:spChg>
        <pc:spChg chg="add mod">
          <ac:chgData name="念恩 李" userId="8b4755a99a4e10dd" providerId="LiveId" clId="{6D2342CF-3376-4AC0-B2E9-A8FC1996A661}" dt="2024-07-08T07:57:22.309" v="1946" actId="403"/>
          <ac:spMkLst>
            <pc:docMk/>
            <pc:sldMk cId="3455211914" sldId="611"/>
            <ac:spMk id="6" creationId="{328E3CAC-16D1-311A-D15C-5B835CF5957A}"/>
          </ac:spMkLst>
        </pc:spChg>
        <pc:spChg chg="add mod">
          <ac:chgData name="念恩 李" userId="8b4755a99a4e10dd" providerId="LiveId" clId="{6D2342CF-3376-4AC0-B2E9-A8FC1996A661}" dt="2024-07-17T02:43:11.803" v="17173" actId="20577"/>
          <ac:spMkLst>
            <pc:docMk/>
            <pc:sldMk cId="3455211914" sldId="611"/>
            <ac:spMk id="8" creationId="{932CFF57-0F1F-D278-DDF2-C5EB03F5355F}"/>
          </ac:spMkLst>
        </pc:spChg>
        <pc:spChg chg="add mod">
          <ac:chgData name="念恩 李" userId="8b4755a99a4e10dd" providerId="LiveId" clId="{6D2342CF-3376-4AC0-B2E9-A8FC1996A661}" dt="2024-07-17T02:44:58.825" v="17197" actId="113"/>
          <ac:spMkLst>
            <pc:docMk/>
            <pc:sldMk cId="3455211914" sldId="611"/>
            <ac:spMk id="9" creationId="{FD65BE23-BFF3-0D78-03BB-FADECB93D2C7}"/>
          </ac:spMkLst>
        </pc:spChg>
        <pc:spChg chg="add del mod">
          <ac:chgData name="念恩 李" userId="8b4755a99a4e10dd" providerId="LiveId" clId="{6D2342CF-3376-4AC0-B2E9-A8FC1996A661}" dt="2024-07-08T09:04:57.158" v="2021" actId="478"/>
          <ac:spMkLst>
            <pc:docMk/>
            <pc:sldMk cId="3455211914" sldId="611"/>
            <ac:spMk id="11" creationId="{E1D236A4-64E8-3850-F82E-72D7A9FDCC84}"/>
          </ac:spMkLst>
        </pc:spChg>
        <pc:spChg chg="add mod">
          <ac:chgData name="念恩 李" userId="8b4755a99a4e10dd" providerId="LiveId" clId="{6D2342CF-3376-4AC0-B2E9-A8FC1996A661}" dt="2024-07-16T06:14:31.338" v="12729" actId="1076"/>
          <ac:spMkLst>
            <pc:docMk/>
            <pc:sldMk cId="3455211914" sldId="611"/>
            <ac:spMk id="12" creationId="{6B56CAF7-5B19-4838-6207-677FE7FC803C}"/>
          </ac:spMkLst>
        </pc:spChg>
      </pc:sldChg>
      <pc:sldChg chg="addSp modSp new mod modAnim modNotesTx">
        <pc:chgData name="念恩 李" userId="8b4755a99a4e10dd" providerId="LiveId" clId="{6D2342CF-3376-4AC0-B2E9-A8FC1996A661}" dt="2024-07-17T02:53:19.038" v="17344" actId="20577"/>
        <pc:sldMkLst>
          <pc:docMk/>
          <pc:sldMk cId="2429887778" sldId="612"/>
        </pc:sldMkLst>
        <pc:spChg chg="mod">
          <ac:chgData name="念恩 李" userId="8b4755a99a4e10dd" providerId="LiveId" clId="{6D2342CF-3376-4AC0-B2E9-A8FC1996A661}" dt="2024-07-08T08:07:01.915" v="1993" actId="1076"/>
          <ac:spMkLst>
            <pc:docMk/>
            <pc:sldMk cId="2429887778" sldId="612"/>
            <ac:spMk id="2" creationId="{2056374A-EDCE-AF8D-9FF6-CD4544600647}"/>
          </ac:spMkLst>
        </pc:spChg>
        <pc:spChg chg="add mod">
          <ac:chgData name="念恩 李" userId="8b4755a99a4e10dd" providerId="LiveId" clId="{6D2342CF-3376-4AC0-B2E9-A8FC1996A661}" dt="2024-07-08T07:57:38.603" v="1948" actId="20577"/>
          <ac:spMkLst>
            <pc:docMk/>
            <pc:sldMk cId="2429887778" sldId="612"/>
            <ac:spMk id="3" creationId="{A927D9F8-A589-9610-C5A1-E731881C6CF5}"/>
          </ac:spMkLst>
        </pc:spChg>
        <pc:spChg chg="add mod">
          <ac:chgData name="念恩 李" userId="8b4755a99a4e10dd" providerId="LiveId" clId="{6D2342CF-3376-4AC0-B2E9-A8FC1996A661}" dt="2024-07-08T07:57:26.765" v="1947" actId="403"/>
          <ac:spMkLst>
            <pc:docMk/>
            <pc:sldMk cId="2429887778" sldId="612"/>
            <ac:spMk id="4" creationId="{CC531C63-8719-3F49-36B2-DAEEFC5103E8}"/>
          </ac:spMkLst>
        </pc:spChg>
        <pc:spChg chg="add mod">
          <ac:chgData name="念恩 李" userId="8b4755a99a4e10dd" providerId="LiveId" clId="{6D2342CF-3376-4AC0-B2E9-A8FC1996A661}" dt="2024-07-16T06:19:03.025" v="12764" actId="1076"/>
          <ac:spMkLst>
            <pc:docMk/>
            <pc:sldMk cId="2429887778" sldId="612"/>
            <ac:spMk id="6" creationId="{6393E225-A409-A278-3C97-BFD113375484}"/>
          </ac:spMkLst>
        </pc:spChg>
        <pc:spChg chg="add mod">
          <ac:chgData name="念恩 李" userId="8b4755a99a4e10dd" providerId="LiveId" clId="{6D2342CF-3376-4AC0-B2E9-A8FC1996A661}" dt="2024-07-16T06:26:36.876" v="12805" actId="14100"/>
          <ac:spMkLst>
            <pc:docMk/>
            <pc:sldMk cId="2429887778" sldId="612"/>
            <ac:spMk id="7" creationId="{A78C0C31-F161-5ED9-90E9-45ADE1DC7AC2}"/>
          </ac:spMkLst>
        </pc:spChg>
        <pc:spChg chg="add mod">
          <ac:chgData name="念恩 李" userId="8b4755a99a4e10dd" providerId="LiveId" clId="{6D2342CF-3376-4AC0-B2E9-A8FC1996A661}" dt="2024-07-16T06:19:20.524" v="12766" actId="1076"/>
          <ac:spMkLst>
            <pc:docMk/>
            <pc:sldMk cId="2429887778" sldId="612"/>
            <ac:spMk id="8" creationId="{EA1843DD-2EDF-3CAE-DF6B-B10EA260F49D}"/>
          </ac:spMkLst>
        </pc:spChg>
        <pc:spChg chg="add mod">
          <ac:chgData name="念恩 李" userId="8b4755a99a4e10dd" providerId="LiveId" clId="{6D2342CF-3376-4AC0-B2E9-A8FC1996A661}" dt="2024-07-16T06:26:05.820" v="12803" actId="1076"/>
          <ac:spMkLst>
            <pc:docMk/>
            <pc:sldMk cId="2429887778" sldId="612"/>
            <ac:spMk id="9" creationId="{04E7CB30-BBD8-BB8D-19CC-F9EC3E868789}"/>
          </ac:spMkLst>
        </pc:spChg>
      </pc:sldChg>
      <pc:sldChg chg="addSp modSp new mod modShow">
        <pc:chgData name="念恩 李" userId="8b4755a99a4e10dd" providerId="LiveId" clId="{6D2342CF-3376-4AC0-B2E9-A8FC1996A661}" dt="2024-07-15T17:55:37.347" v="12287" actId="20577"/>
        <pc:sldMkLst>
          <pc:docMk/>
          <pc:sldMk cId="241811858" sldId="613"/>
        </pc:sldMkLst>
        <pc:spChg chg="add mod">
          <ac:chgData name="念恩 李" userId="8b4755a99a4e10dd" providerId="LiveId" clId="{6D2342CF-3376-4AC0-B2E9-A8FC1996A661}" dt="2024-07-08T05:40:19.024" v="1855"/>
          <ac:spMkLst>
            <pc:docMk/>
            <pc:sldMk cId="241811858" sldId="613"/>
            <ac:spMk id="4" creationId="{7EBA7A2E-4958-F01C-70E4-DA76A72AE82B}"/>
          </ac:spMkLst>
        </pc:spChg>
        <pc:graphicFrameChg chg="add mod modGraphic">
          <ac:chgData name="念恩 李" userId="8b4755a99a4e10dd" providerId="LiveId" clId="{6D2342CF-3376-4AC0-B2E9-A8FC1996A661}" dt="2024-07-15T17:55:37.347" v="12287" actId="20577"/>
          <ac:graphicFrameMkLst>
            <pc:docMk/>
            <pc:sldMk cId="241811858" sldId="613"/>
            <ac:graphicFrameMk id="3" creationId="{F536B7CF-2BC3-6295-D160-A9A5CFC6420C}"/>
          </ac:graphicFrameMkLst>
        </pc:graphicFrameChg>
      </pc:sldChg>
      <pc:sldChg chg="addSp modSp new del modNotesTx">
        <pc:chgData name="念恩 李" userId="8b4755a99a4e10dd" providerId="LiveId" clId="{6D2342CF-3376-4AC0-B2E9-A8FC1996A661}" dt="2024-07-12T03:55:08.459" v="2452" actId="47"/>
        <pc:sldMkLst>
          <pc:docMk/>
          <pc:sldMk cId="2356692461" sldId="614"/>
        </pc:sldMkLst>
        <pc:spChg chg="add mod">
          <ac:chgData name="念恩 李" userId="8b4755a99a4e10dd" providerId="LiveId" clId="{6D2342CF-3376-4AC0-B2E9-A8FC1996A661}" dt="2024-07-08T07:53:25.680" v="1930"/>
          <ac:spMkLst>
            <pc:docMk/>
            <pc:sldMk cId="2356692461" sldId="614"/>
            <ac:spMk id="3" creationId="{FDFE5C81-4D23-50B6-CB52-E92C05A2A834}"/>
          </ac:spMkLst>
        </pc:spChg>
      </pc:sldChg>
      <pc:sldChg chg="addSp modSp new del modNotesTx">
        <pc:chgData name="念恩 李" userId="8b4755a99a4e10dd" providerId="LiveId" clId="{6D2342CF-3376-4AC0-B2E9-A8FC1996A661}" dt="2024-07-12T08:42:53.597" v="3092" actId="47"/>
        <pc:sldMkLst>
          <pc:docMk/>
          <pc:sldMk cId="1614555790" sldId="615"/>
        </pc:sldMkLst>
        <pc:spChg chg="add mod">
          <ac:chgData name="念恩 李" userId="8b4755a99a4e10dd" providerId="LiveId" clId="{6D2342CF-3376-4AC0-B2E9-A8FC1996A661}" dt="2024-07-08T07:53:26.725" v="1931"/>
          <ac:spMkLst>
            <pc:docMk/>
            <pc:sldMk cId="1614555790" sldId="615"/>
            <ac:spMk id="3" creationId="{127D5083-4D6C-D772-1245-A9ED2349B692}"/>
          </ac:spMkLst>
        </pc:spChg>
      </pc:sldChg>
      <pc:sldChg chg="addSp delSp modSp new mod modAnim modNotesTx">
        <pc:chgData name="念恩 李" userId="8b4755a99a4e10dd" providerId="LiveId" clId="{6D2342CF-3376-4AC0-B2E9-A8FC1996A661}" dt="2024-07-16T13:06:51.344" v="14252" actId="20577"/>
        <pc:sldMkLst>
          <pc:docMk/>
          <pc:sldMk cId="1607193078" sldId="616"/>
        </pc:sldMkLst>
        <pc:spChg chg="mod">
          <ac:chgData name="念恩 李" userId="8b4755a99a4e10dd" providerId="LiveId" clId="{6D2342CF-3376-4AC0-B2E9-A8FC1996A661}" dt="2024-07-14T09:08:20.526" v="7207" actId="1076"/>
          <ac:spMkLst>
            <pc:docMk/>
            <pc:sldMk cId="1607193078" sldId="616"/>
            <ac:spMk id="2" creationId="{5ECBE730-4CBB-39C8-183B-4F1891891E37}"/>
          </ac:spMkLst>
        </pc:spChg>
        <pc:spChg chg="add del mod">
          <ac:chgData name="念恩 李" userId="8b4755a99a4e10dd" providerId="LiveId" clId="{6D2342CF-3376-4AC0-B2E9-A8FC1996A661}" dt="2024-07-12T09:43:39.401" v="3355" actId="478"/>
          <ac:spMkLst>
            <pc:docMk/>
            <pc:sldMk cId="1607193078" sldId="616"/>
            <ac:spMk id="3" creationId="{2D4D3251-24FA-BB87-CE7D-091684FADC0B}"/>
          </ac:spMkLst>
        </pc:spChg>
        <pc:spChg chg="add mod">
          <ac:chgData name="念恩 李" userId="8b4755a99a4e10dd" providerId="LiveId" clId="{6D2342CF-3376-4AC0-B2E9-A8FC1996A661}" dt="2024-07-15T15:49:40.559" v="11180" actId="14100"/>
          <ac:spMkLst>
            <pc:docMk/>
            <pc:sldMk cId="1607193078" sldId="616"/>
            <ac:spMk id="4" creationId="{3ADB2C4B-CF60-AF4E-44E0-8F7466EAA434}"/>
          </ac:spMkLst>
        </pc:spChg>
        <pc:spChg chg="add del mod">
          <ac:chgData name="念恩 李" userId="8b4755a99a4e10dd" providerId="LiveId" clId="{6D2342CF-3376-4AC0-B2E9-A8FC1996A661}" dt="2024-07-15T15:51:22.198" v="11193" actId="478"/>
          <ac:spMkLst>
            <pc:docMk/>
            <pc:sldMk cId="1607193078" sldId="616"/>
            <ac:spMk id="5" creationId="{1CC89DC1-558E-1438-D6DA-2BB589FF1597}"/>
          </ac:spMkLst>
        </pc:spChg>
        <pc:spChg chg="add mod">
          <ac:chgData name="念恩 李" userId="8b4755a99a4e10dd" providerId="LiveId" clId="{6D2342CF-3376-4AC0-B2E9-A8FC1996A661}" dt="2024-07-12T09:43:43.139" v="3356"/>
          <ac:spMkLst>
            <pc:docMk/>
            <pc:sldMk cId="1607193078" sldId="616"/>
            <ac:spMk id="6" creationId="{7B987BF0-9E91-3AC2-640F-1F9A77713FED}"/>
          </ac:spMkLst>
        </pc:spChg>
        <pc:spChg chg="add del mod">
          <ac:chgData name="念恩 李" userId="8b4755a99a4e10dd" providerId="LiveId" clId="{6D2342CF-3376-4AC0-B2E9-A8FC1996A661}" dt="2024-07-14T09:07:14.133" v="7196" actId="478"/>
          <ac:spMkLst>
            <pc:docMk/>
            <pc:sldMk cId="1607193078" sldId="616"/>
            <ac:spMk id="7" creationId="{77EB6C1F-973D-3CDA-E893-0C256D57FCE9}"/>
          </ac:spMkLst>
        </pc:spChg>
        <pc:spChg chg="add mod">
          <ac:chgData name="念恩 李" userId="8b4755a99a4e10dd" providerId="LiveId" clId="{6D2342CF-3376-4AC0-B2E9-A8FC1996A661}" dt="2024-07-15T15:56:25.264" v="11230" actId="20577"/>
          <ac:spMkLst>
            <pc:docMk/>
            <pc:sldMk cId="1607193078" sldId="616"/>
            <ac:spMk id="9" creationId="{7426F0D9-D4B6-0773-92C5-E08D2A5DDD9D}"/>
          </ac:spMkLst>
        </pc:spChg>
        <pc:spChg chg="add mod">
          <ac:chgData name="念恩 李" userId="8b4755a99a4e10dd" providerId="LiveId" clId="{6D2342CF-3376-4AC0-B2E9-A8FC1996A661}" dt="2024-07-15T15:52:07.048" v="11201" actId="1076"/>
          <ac:spMkLst>
            <pc:docMk/>
            <pc:sldMk cId="1607193078" sldId="616"/>
            <ac:spMk id="11" creationId="{A8DDB1CA-1245-CAB6-AD27-0CED2B45D74F}"/>
          </ac:spMkLst>
        </pc:spChg>
        <pc:spChg chg="add del mod">
          <ac:chgData name="念恩 李" userId="8b4755a99a4e10dd" providerId="LiveId" clId="{6D2342CF-3376-4AC0-B2E9-A8FC1996A661}" dt="2024-07-15T15:46:15.489" v="11157" actId="478"/>
          <ac:spMkLst>
            <pc:docMk/>
            <pc:sldMk cId="1607193078" sldId="616"/>
            <ac:spMk id="13" creationId="{18D6B167-13B6-D0D6-B187-8A4AF1F72553}"/>
          </ac:spMkLst>
        </pc:spChg>
        <pc:spChg chg="add del mod">
          <ac:chgData name="念恩 李" userId="8b4755a99a4e10dd" providerId="LiveId" clId="{6D2342CF-3376-4AC0-B2E9-A8FC1996A661}" dt="2024-07-15T15:49:32.391" v="11178" actId="478"/>
          <ac:spMkLst>
            <pc:docMk/>
            <pc:sldMk cId="1607193078" sldId="616"/>
            <ac:spMk id="15" creationId="{ABC0A23D-9D79-72BC-DA67-83C341C5CBF3}"/>
          </ac:spMkLst>
        </pc:spChg>
        <pc:spChg chg="add mod">
          <ac:chgData name="念恩 李" userId="8b4755a99a4e10dd" providerId="LiveId" clId="{6D2342CF-3376-4AC0-B2E9-A8FC1996A661}" dt="2024-07-15T15:52:11.604" v="11202" actId="1076"/>
          <ac:spMkLst>
            <pc:docMk/>
            <pc:sldMk cId="1607193078" sldId="616"/>
            <ac:spMk id="17" creationId="{FEE7AA70-767D-B064-4199-864EAA1EB32B}"/>
          </ac:spMkLst>
        </pc:spChg>
        <pc:spChg chg="add mod">
          <ac:chgData name="念恩 李" userId="8b4755a99a4e10dd" providerId="LiveId" clId="{6D2342CF-3376-4AC0-B2E9-A8FC1996A661}" dt="2024-07-15T15:58:53.848" v="11249" actId="1076"/>
          <ac:spMkLst>
            <pc:docMk/>
            <pc:sldMk cId="1607193078" sldId="616"/>
            <ac:spMk id="19" creationId="{B165DDD7-C539-E50A-BD21-4B4994F7C1BE}"/>
          </ac:spMkLst>
        </pc:spChg>
        <pc:spChg chg="add mod">
          <ac:chgData name="念恩 李" userId="8b4755a99a4e10dd" providerId="LiveId" clId="{6D2342CF-3376-4AC0-B2E9-A8FC1996A661}" dt="2024-07-15T15:58:32.187" v="11247" actId="1076"/>
          <ac:spMkLst>
            <pc:docMk/>
            <pc:sldMk cId="1607193078" sldId="616"/>
            <ac:spMk id="21" creationId="{1520CDF2-E32B-8F94-9399-A8C683B38025}"/>
          </ac:spMkLst>
        </pc:spChg>
        <pc:spChg chg="add mod">
          <ac:chgData name="念恩 李" userId="8b4755a99a4e10dd" providerId="LiveId" clId="{6D2342CF-3376-4AC0-B2E9-A8FC1996A661}" dt="2024-07-15T15:58:00.154" v="11241" actId="1076"/>
          <ac:spMkLst>
            <pc:docMk/>
            <pc:sldMk cId="1607193078" sldId="616"/>
            <ac:spMk id="23" creationId="{7E11F216-70D5-2254-9F29-78DD3BD125CA}"/>
          </ac:spMkLst>
        </pc:spChg>
      </pc:sldChg>
      <pc:sldChg chg="addSp delSp modSp add mod modNotesTx">
        <pc:chgData name="念恩 李" userId="8b4755a99a4e10dd" providerId="LiveId" clId="{6D2342CF-3376-4AC0-B2E9-A8FC1996A661}" dt="2024-07-15T17:22:05.926" v="12040"/>
        <pc:sldMkLst>
          <pc:docMk/>
          <pc:sldMk cId="1086136971" sldId="617"/>
        </pc:sldMkLst>
        <pc:spChg chg="mod">
          <ac:chgData name="念恩 李" userId="8b4755a99a4e10dd" providerId="LiveId" clId="{6D2342CF-3376-4AC0-B2E9-A8FC1996A661}" dt="2024-07-15T17:22:05.926" v="12040"/>
          <ac:spMkLst>
            <pc:docMk/>
            <pc:sldMk cId="1086136971" sldId="617"/>
            <ac:spMk id="5" creationId="{31308E47-8F99-FC7F-6138-E9C45D00227B}"/>
          </ac:spMkLst>
        </pc:spChg>
        <pc:spChg chg="add mod">
          <ac:chgData name="念恩 李" userId="8b4755a99a4e10dd" providerId="LiveId" clId="{6D2342CF-3376-4AC0-B2E9-A8FC1996A661}" dt="2024-07-15T05:27:41.052" v="8835" actId="1076"/>
          <ac:spMkLst>
            <pc:docMk/>
            <pc:sldMk cId="1086136971" sldId="617"/>
            <ac:spMk id="6" creationId="{DDC9540E-5CF1-EB35-CA69-760DFE8CFD36}"/>
          </ac:spMkLst>
        </pc:spChg>
        <pc:spChg chg="del">
          <ac:chgData name="念恩 李" userId="8b4755a99a4e10dd" providerId="LiveId" clId="{6D2342CF-3376-4AC0-B2E9-A8FC1996A661}" dt="2024-07-08T07:56:28.596" v="1945" actId="478"/>
          <ac:spMkLst>
            <pc:docMk/>
            <pc:sldMk cId="1086136971" sldId="617"/>
            <ac:spMk id="7" creationId="{CB45AE92-0DF2-AADD-68BF-965A2C9CEE22}"/>
          </ac:spMkLst>
        </pc:spChg>
        <pc:spChg chg="del">
          <ac:chgData name="念恩 李" userId="8b4755a99a4e10dd" providerId="LiveId" clId="{6D2342CF-3376-4AC0-B2E9-A8FC1996A661}" dt="2024-07-08T07:56:28.596" v="1945" actId="478"/>
          <ac:spMkLst>
            <pc:docMk/>
            <pc:sldMk cId="1086136971" sldId="617"/>
            <ac:spMk id="12" creationId="{E279088D-27FA-AEAA-0743-A9C9DF73A880}"/>
          </ac:spMkLst>
        </pc:spChg>
        <pc:spChg chg="mod">
          <ac:chgData name="念恩 李" userId="8b4755a99a4e10dd" providerId="LiveId" clId="{6D2342CF-3376-4AC0-B2E9-A8FC1996A661}" dt="2024-07-15T05:25:16.869" v="8719" actId="20577"/>
          <ac:spMkLst>
            <pc:docMk/>
            <pc:sldMk cId="1086136971" sldId="617"/>
            <ac:spMk id="15" creationId="{95BA3AEF-E49C-5404-CA20-1A5B5DC09B8B}"/>
          </ac:spMkLst>
        </pc:spChg>
        <pc:spChg chg="del">
          <ac:chgData name="念恩 李" userId="8b4755a99a4e10dd" providerId="LiveId" clId="{6D2342CF-3376-4AC0-B2E9-A8FC1996A661}" dt="2024-07-08T07:56:28.596" v="1945" actId="478"/>
          <ac:spMkLst>
            <pc:docMk/>
            <pc:sldMk cId="1086136971" sldId="617"/>
            <ac:spMk id="17" creationId="{7DA74FA0-3C22-BBA5-2079-4948C2D4DBA8}"/>
          </ac:spMkLst>
        </pc:spChg>
        <pc:spChg chg="del">
          <ac:chgData name="念恩 李" userId="8b4755a99a4e10dd" providerId="LiveId" clId="{6D2342CF-3376-4AC0-B2E9-A8FC1996A661}" dt="2024-07-08T07:56:28.596" v="1945" actId="478"/>
          <ac:spMkLst>
            <pc:docMk/>
            <pc:sldMk cId="1086136971" sldId="617"/>
            <ac:spMk id="19" creationId="{75DBC9E0-28FA-D027-86DB-992794BDA639}"/>
          </ac:spMkLst>
        </pc:spChg>
      </pc:sldChg>
      <pc:sldChg chg="addSp delSp modSp add mod modAnim modNotesTx">
        <pc:chgData name="念恩 李" userId="8b4755a99a4e10dd" providerId="LiveId" clId="{6D2342CF-3376-4AC0-B2E9-A8FC1996A661}" dt="2024-07-16T14:26:07.455" v="15212" actId="20577"/>
        <pc:sldMkLst>
          <pc:docMk/>
          <pc:sldMk cId="266126258" sldId="618"/>
        </pc:sldMkLst>
        <pc:spChg chg="mod">
          <ac:chgData name="念恩 李" userId="8b4755a99a4e10dd" providerId="LiveId" clId="{6D2342CF-3376-4AC0-B2E9-A8FC1996A661}" dt="2024-07-14T05:22:20.732" v="5812" actId="1076"/>
          <ac:spMkLst>
            <pc:docMk/>
            <pc:sldMk cId="266126258" sldId="618"/>
            <ac:spMk id="5" creationId="{890087E5-E72B-59AA-9C7C-615E933A8FB5}"/>
          </ac:spMkLst>
        </pc:spChg>
        <pc:spChg chg="add mod">
          <ac:chgData name="念恩 李" userId="8b4755a99a4e10dd" providerId="LiveId" clId="{6D2342CF-3376-4AC0-B2E9-A8FC1996A661}" dt="2024-07-14T05:22:26.772" v="5813" actId="1076"/>
          <ac:spMkLst>
            <pc:docMk/>
            <pc:sldMk cId="266126258" sldId="618"/>
            <ac:spMk id="16" creationId="{53E012FB-437E-B459-5B19-2840A2E8C0C8}"/>
          </ac:spMkLst>
        </pc:spChg>
        <pc:spChg chg="add mod">
          <ac:chgData name="念恩 李" userId="8b4755a99a4e10dd" providerId="LiveId" clId="{6D2342CF-3376-4AC0-B2E9-A8FC1996A661}" dt="2024-07-16T14:19:59.947" v="15106" actId="20577"/>
          <ac:spMkLst>
            <pc:docMk/>
            <pc:sldMk cId="266126258" sldId="618"/>
            <ac:spMk id="18" creationId="{56186149-E58E-99A9-5B06-878E32BAC72C}"/>
          </ac:spMkLst>
        </pc:spChg>
        <pc:spChg chg="topLvl">
          <ac:chgData name="念恩 李" userId="8b4755a99a4e10dd" providerId="LiveId" clId="{6D2342CF-3376-4AC0-B2E9-A8FC1996A661}" dt="2024-07-13T16:17:01.002" v="5142" actId="478"/>
          <ac:spMkLst>
            <pc:docMk/>
            <pc:sldMk cId="266126258" sldId="618"/>
            <ac:spMk id="29" creationId="{99A9172F-22CC-4E1F-2C4D-8613187BC190}"/>
          </ac:spMkLst>
        </pc:spChg>
        <pc:spChg chg="del">
          <ac:chgData name="念恩 李" userId="8b4755a99a4e10dd" providerId="LiveId" clId="{6D2342CF-3376-4AC0-B2E9-A8FC1996A661}" dt="2024-07-13T16:16:53.554" v="5141" actId="478"/>
          <ac:spMkLst>
            <pc:docMk/>
            <pc:sldMk cId="266126258" sldId="618"/>
            <ac:spMk id="42" creationId="{61B3FF70-6B50-E80B-2C1C-0DF8704DE36F}"/>
          </ac:spMkLst>
        </pc:spChg>
        <pc:spChg chg="del topLvl">
          <ac:chgData name="念恩 李" userId="8b4755a99a4e10dd" providerId="LiveId" clId="{6D2342CF-3376-4AC0-B2E9-A8FC1996A661}" dt="2024-07-13T16:17:01.002" v="5142" actId="478"/>
          <ac:spMkLst>
            <pc:docMk/>
            <pc:sldMk cId="266126258" sldId="618"/>
            <ac:spMk id="43" creationId="{683B5460-6853-5D7A-2B00-9A13DBBC0A90}"/>
          </ac:spMkLst>
        </pc:spChg>
        <pc:spChg chg="del">
          <ac:chgData name="念恩 李" userId="8b4755a99a4e10dd" providerId="LiveId" clId="{6D2342CF-3376-4AC0-B2E9-A8FC1996A661}" dt="2024-07-13T16:16:34.186" v="5138" actId="478"/>
          <ac:spMkLst>
            <pc:docMk/>
            <pc:sldMk cId="266126258" sldId="618"/>
            <ac:spMk id="46" creationId="{095D139F-C7AD-5056-5E94-DC74FB154545}"/>
          </ac:spMkLst>
        </pc:spChg>
        <pc:spChg chg="del">
          <ac:chgData name="念恩 李" userId="8b4755a99a4e10dd" providerId="LiveId" clId="{6D2342CF-3376-4AC0-B2E9-A8FC1996A661}" dt="2024-07-13T16:16:37.646" v="5139" actId="478"/>
          <ac:spMkLst>
            <pc:docMk/>
            <pc:sldMk cId="266126258" sldId="618"/>
            <ac:spMk id="47" creationId="{AFDD4B8A-050A-B79D-5167-C36D3D624C2F}"/>
          </ac:spMkLst>
        </pc:spChg>
        <pc:grpChg chg="mod">
          <ac:chgData name="念恩 李" userId="8b4755a99a4e10dd" providerId="LiveId" clId="{6D2342CF-3376-4AC0-B2E9-A8FC1996A661}" dt="2024-07-14T05:22:29.845" v="5814" actId="1076"/>
          <ac:grpSpMkLst>
            <pc:docMk/>
            <pc:sldMk cId="266126258" sldId="618"/>
            <ac:grpSpMk id="7" creationId="{F3C4DBCA-BA4C-4A7A-E8DC-BD93E35264BC}"/>
          </ac:grpSpMkLst>
        </pc:grpChg>
        <pc:grpChg chg="mod">
          <ac:chgData name="念恩 李" userId="8b4755a99a4e10dd" providerId="LiveId" clId="{6D2342CF-3376-4AC0-B2E9-A8FC1996A661}" dt="2024-07-14T05:22:26.772" v="5813" actId="1076"/>
          <ac:grpSpMkLst>
            <pc:docMk/>
            <pc:sldMk cId="266126258" sldId="618"/>
            <ac:grpSpMk id="12" creationId="{E16F4552-BE4A-2A9F-87B1-C00C6EE395B9}"/>
          </ac:grpSpMkLst>
        </pc:grpChg>
        <pc:grpChg chg="del">
          <ac:chgData name="念恩 李" userId="8b4755a99a4e10dd" providerId="LiveId" clId="{6D2342CF-3376-4AC0-B2E9-A8FC1996A661}" dt="2024-07-13T16:17:01.002" v="5142" actId="478"/>
          <ac:grpSpMkLst>
            <pc:docMk/>
            <pc:sldMk cId="266126258" sldId="618"/>
            <ac:grpSpMk id="44" creationId="{897A99E2-A26B-6D75-C2DA-24ECCCDA2DCF}"/>
          </ac:grpSpMkLst>
        </pc:grpChg>
        <pc:picChg chg="del">
          <ac:chgData name="念恩 李" userId="8b4755a99a4e10dd" providerId="LiveId" clId="{6D2342CF-3376-4AC0-B2E9-A8FC1996A661}" dt="2024-07-13T16:16:49.592" v="5140" actId="478"/>
          <ac:picMkLst>
            <pc:docMk/>
            <pc:sldMk cId="266126258" sldId="618"/>
            <ac:picMk id="3" creationId="{48CD0DEB-FA67-1C79-C222-1065B139DFF5}"/>
          </ac:picMkLst>
        </pc:picChg>
        <pc:picChg chg="del">
          <ac:chgData name="念恩 李" userId="8b4755a99a4e10dd" providerId="LiveId" clId="{6D2342CF-3376-4AC0-B2E9-A8FC1996A661}" dt="2024-07-13T16:16:49.592" v="5140" actId="478"/>
          <ac:picMkLst>
            <pc:docMk/>
            <pc:sldMk cId="266126258" sldId="618"/>
            <ac:picMk id="6" creationId="{F2F2F013-6854-B0E3-BE3A-42D7C83C0548}"/>
          </ac:picMkLst>
        </pc:picChg>
      </pc:sldChg>
      <pc:sldChg chg="addSp modSp new del mod">
        <pc:chgData name="念恩 李" userId="8b4755a99a4e10dd" providerId="LiveId" clId="{6D2342CF-3376-4AC0-B2E9-A8FC1996A661}" dt="2024-07-11T08:50:04.385" v="2296" actId="47"/>
        <pc:sldMkLst>
          <pc:docMk/>
          <pc:sldMk cId="566564108" sldId="618"/>
        </pc:sldMkLst>
        <pc:picChg chg="add mod">
          <ac:chgData name="念恩 李" userId="8b4755a99a4e10dd" providerId="LiveId" clId="{6D2342CF-3376-4AC0-B2E9-A8FC1996A661}" dt="2024-07-10T07:19:37.734" v="2285" actId="1076"/>
          <ac:picMkLst>
            <pc:docMk/>
            <pc:sldMk cId="566564108" sldId="618"/>
            <ac:picMk id="3" creationId="{27A942A1-C163-05AF-A78A-224617D9EBDB}"/>
          </ac:picMkLst>
        </pc:picChg>
      </pc:sldChg>
      <pc:sldChg chg="add del">
        <pc:chgData name="念恩 李" userId="8b4755a99a4e10dd" providerId="LiveId" clId="{6D2342CF-3376-4AC0-B2E9-A8FC1996A661}" dt="2024-07-13T07:54:05.303" v="4393" actId="47"/>
        <pc:sldMkLst>
          <pc:docMk/>
          <pc:sldMk cId="2270897995" sldId="618"/>
        </pc:sldMkLst>
      </pc:sldChg>
      <pc:sldChg chg="modSp add mod modNotesTx">
        <pc:chgData name="念恩 李" userId="8b4755a99a4e10dd" providerId="LiveId" clId="{6D2342CF-3376-4AC0-B2E9-A8FC1996A661}" dt="2024-07-16T15:20:22.143" v="15987" actId="20577"/>
        <pc:sldMkLst>
          <pc:docMk/>
          <pc:sldMk cId="3268576346" sldId="619"/>
        </pc:sldMkLst>
        <pc:spChg chg="mod">
          <ac:chgData name="念恩 李" userId="8b4755a99a4e10dd" providerId="LiveId" clId="{6D2342CF-3376-4AC0-B2E9-A8FC1996A661}" dt="2024-07-14T08:58:07.092" v="7119" actId="14100"/>
          <ac:spMkLst>
            <pc:docMk/>
            <pc:sldMk cId="3268576346" sldId="619"/>
            <ac:spMk id="21" creationId="{88C2BE59-58AB-566D-186F-1FBB06F7FC91}"/>
          </ac:spMkLst>
        </pc:spChg>
      </pc:sldChg>
      <pc:sldChg chg="addSp modSp new mod modAnim modNotesTx">
        <pc:chgData name="念恩 李" userId="8b4755a99a4e10dd" providerId="LiveId" clId="{6D2342CF-3376-4AC0-B2E9-A8FC1996A661}" dt="2024-07-16T15:11:42.973" v="15851" actId="20577"/>
        <pc:sldMkLst>
          <pc:docMk/>
          <pc:sldMk cId="2511607179" sldId="620"/>
        </pc:sldMkLst>
        <pc:spChg chg="mod">
          <ac:chgData name="念恩 李" userId="8b4755a99a4e10dd" providerId="LiveId" clId="{6D2342CF-3376-4AC0-B2E9-A8FC1996A661}" dt="2024-07-14T15:49:56.011" v="8103" actId="1038"/>
          <ac:spMkLst>
            <pc:docMk/>
            <pc:sldMk cId="2511607179" sldId="620"/>
            <ac:spMk id="2" creationId="{1D4A8089-6D83-4B79-9F2B-49170B4F99D2}"/>
          </ac:spMkLst>
        </pc:spChg>
        <pc:spChg chg="add mod">
          <ac:chgData name="念恩 李" userId="8b4755a99a4e10dd" providerId="LiveId" clId="{6D2342CF-3376-4AC0-B2E9-A8FC1996A661}" dt="2024-07-15T13:31:27.943" v="10741" actId="113"/>
          <ac:spMkLst>
            <pc:docMk/>
            <pc:sldMk cId="2511607179" sldId="620"/>
            <ac:spMk id="3" creationId="{BBD7167F-DD94-98DF-A188-111494BE9F45}"/>
          </ac:spMkLst>
        </pc:spChg>
        <pc:spChg chg="add mod">
          <ac:chgData name="念恩 李" userId="8b4755a99a4e10dd" providerId="LiveId" clId="{6D2342CF-3376-4AC0-B2E9-A8FC1996A661}" dt="2024-07-15T08:54:02.867" v="9993" actId="1076"/>
          <ac:spMkLst>
            <pc:docMk/>
            <pc:sldMk cId="2511607179" sldId="620"/>
            <ac:spMk id="4" creationId="{3426937E-C45D-9AA9-56F8-D2EE4A9ADC2F}"/>
          </ac:spMkLst>
        </pc:spChg>
        <pc:spChg chg="add mod">
          <ac:chgData name="念恩 李" userId="8b4755a99a4e10dd" providerId="LiveId" clId="{6D2342CF-3376-4AC0-B2E9-A8FC1996A661}" dt="2024-07-15T08:42:57.046" v="9884" actId="20577"/>
          <ac:spMkLst>
            <pc:docMk/>
            <pc:sldMk cId="2511607179" sldId="620"/>
            <ac:spMk id="6" creationId="{4D045B13-81F0-275C-A80F-728FBD9171FB}"/>
          </ac:spMkLst>
        </pc:spChg>
        <pc:spChg chg="add mod">
          <ac:chgData name="念恩 李" userId="8b4755a99a4e10dd" providerId="LiveId" clId="{6D2342CF-3376-4AC0-B2E9-A8FC1996A661}" dt="2024-07-15T16:12:05.015" v="11292" actId="113"/>
          <ac:spMkLst>
            <pc:docMk/>
            <pc:sldMk cId="2511607179" sldId="620"/>
            <ac:spMk id="7" creationId="{9A4DDC7F-DEEF-D134-9664-57ACD4821838}"/>
          </ac:spMkLst>
        </pc:spChg>
        <pc:spChg chg="add mod">
          <ac:chgData name="念恩 李" userId="8b4755a99a4e10dd" providerId="LiveId" clId="{6D2342CF-3376-4AC0-B2E9-A8FC1996A661}" dt="2024-07-15T08:55:23.118" v="10013" actId="113"/>
          <ac:spMkLst>
            <pc:docMk/>
            <pc:sldMk cId="2511607179" sldId="620"/>
            <ac:spMk id="9" creationId="{35D6F671-2CC4-927A-7B29-0B859780AE36}"/>
          </ac:spMkLst>
        </pc:spChg>
        <pc:grpChg chg="add mod">
          <ac:chgData name="念恩 李" userId="8b4755a99a4e10dd" providerId="LiveId" clId="{6D2342CF-3376-4AC0-B2E9-A8FC1996A661}" dt="2024-07-15T08:55:11.896" v="10011" actId="1076"/>
          <ac:grpSpMkLst>
            <pc:docMk/>
            <pc:sldMk cId="2511607179" sldId="620"/>
            <ac:grpSpMk id="10" creationId="{32A5383E-77B2-6269-BE4D-362B4B53CF03}"/>
          </ac:grpSpMkLst>
        </pc:grpChg>
        <pc:graphicFrameChg chg="add mod modGraphic">
          <ac:chgData name="念恩 李" userId="8b4755a99a4e10dd" providerId="LiveId" clId="{6D2342CF-3376-4AC0-B2E9-A8FC1996A661}" dt="2024-07-15T08:55:18.619" v="10012" actId="1076"/>
          <ac:graphicFrameMkLst>
            <pc:docMk/>
            <pc:sldMk cId="2511607179" sldId="620"/>
            <ac:graphicFrameMk id="5" creationId="{D13C6A93-4DA2-9CCA-66FE-CE43C3B72267}"/>
          </ac:graphicFrameMkLst>
        </pc:graphicFrameChg>
      </pc:sldChg>
      <pc:sldChg chg="add modNotesTx">
        <pc:chgData name="念恩 李" userId="8b4755a99a4e10dd" providerId="LiveId" clId="{6D2342CF-3376-4AC0-B2E9-A8FC1996A661}" dt="2024-07-16T14:32:30.289" v="15261" actId="20577"/>
        <pc:sldMkLst>
          <pc:docMk/>
          <pc:sldMk cId="1985002776" sldId="621"/>
        </pc:sldMkLst>
      </pc:sldChg>
      <pc:sldChg chg="new del">
        <pc:chgData name="念恩 李" userId="8b4755a99a4e10dd" providerId="LiveId" clId="{6D2342CF-3376-4AC0-B2E9-A8FC1996A661}" dt="2024-07-16T07:51:47.991" v="12894" actId="680"/>
        <pc:sldMkLst>
          <pc:docMk/>
          <pc:sldMk cId="2162383699" sldId="621"/>
        </pc:sldMkLst>
      </pc:sldChg>
    </pc:docChg>
  </pc:docChgLst>
  <pc:docChgLst>
    <pc:chgData name="念恩 李" userId="8b4755a99a4e10dd" providerId="LiveId" clId="{03918F9C-AEEF-48F4-875A-75D94112C878}"/>
    <pc:docChg chg="delSld modSld">
      <pc:chgData name="念恩 李" userId="8b4755a99a4e10dd" providerId="LiveId" clId="{03918F9C-AEEF-48F4-875A-75D94112C878}" dt="2024-08-12T04:29:19.289" v="122" actId="20577"/>
      <pc:docMkLst>
        <pc:docMk/>
      </pc:docMkLst>
      <pc:sldChg chg="modNotesTx">
        <pc:chgData name="念恩 李" userId="8b4755a99a4e10dd" providerId="LiveId" clId="{03918F9C-AEEF-48F4-875A-75D94112C878}" dt="2024-08-12T04:23:04.723" v="0" actId="20577"/>
        <pc:sldMkLst>
          <pc:docMk/>
          <pc:sldMk cId="2984541868" sldId="267"/>
        </pc:sldMkLst>
      </pc:sldChg>
      <pc:sldChg chg="modNotesTx">
        <pc:chgData name="念恩 李" userId="8b4755a99a4e10dd" providerId="LiveId" clId="{03918F9C-AEEF-48F4-875A-75D94112C878}" dt="2024-08-12T04:23:42.450" v="9" actId="20577"/>
        <pc:sldMkLst>
          <pc:docMk/>
          <pc:sldMk cId="128567952" sldId="301"/>
        </pc:sldMkLst>
      </pc:sldChg>
      <pc:sldChg chg="modNotesTx">
        <pc:chgData name="念恩 李" userId="8b4755a99a4e10dd" providerId="LiveId" clId="{03918F9C-AEEF-48F4-875A-75D94112C878}" dt="2024-08-12T04:23:21.006" v="3" actId="20577"/>
        <pc:sldMkLst>
          <pc:docMk/>
          <pc:sldMk cId="2111595741" sldId="347"/>
        </pc:sldMkLst>
      </pc:sldChg>
      <pc:sldChg chg="modNotesTx">
        <pc:chgData name="念恩 李" userId="8b4755a99a4e10dd" providerId="LiveId" clId="{03918F9C-AEEF-48F4-875A-75D94112C878}" dt="2024-08-12T04:24:06.873" v="14" actId="20577"/>
        <pc:sldMkLst>
          <pc:docMk/>
          <pc:sldMk cId="4036576249" sldId="352"/>
        </pc:sldMkLst>
      </pc:sldChg>
      <pc:sldChg chg="modNotesTx">
        <pc:chgData name="念恩 李" userId="8b4755a99a4e10dd" providerId="LiveId" clId="{03918F9C-AEEF-48F4-875A-75D94112C878}" dt="2024-08-12T04:24:25.217" v="58" actId="6549"/>
        <pc:sldMkLst>
          <pc:docMk/>
          <pc:sldMk cId="3313257397" sldId="370"/>
        </pc:sldMkLst>
      </pc:sldChg>
      <pc:sldChg chg="modNotesTx">
        <pc:chgData name="念恩 李" userId="8b4755a99a4e10dd" providerId="LiveId" clId="{03918F9C-AEEF-48F4-875A-75D94112C878}" dt="2024-08-12T04:24:10.986" v="15" actId="20577"/>
        <pc:sldMkLst>
          <pc:docMk/>
          <pc:sldMk cId="131650000" sldId="378"/>
        </pc:sldMkLst>
      </pc:sldChg>
      <pc:sldChg chg="modNotesTx">
        <pc:chgData name="念恩 李" userId="8b4755a99a4e10dd" providerId="LiveId" clId="{03918F9C-AEEF-48F4-875A-75D94112C878}" dt="2024-08-12T04:23:16.031" v="2" actId="20577"/>
        <pc:sldMkLst>
          <pc:docMk/>
          <pc:sldMk cId="1432646042" sldId="405"/>
        </pc:sldMkLst>
      </pc:sldChg>
      <pc:sldChg chg="modNotesTx">
        <pc:chgData name="念恩 李" userId="8b4755a99a4e10dd" providerId="LiveId" clId="{03918F9C-AEEF-48F4-875A-75D94112C878}" dt="2024-08-12T04:23:51.695" v="11" actId="20577"/>
        <pc:sldMkLst>
          <pc:docMk/>
          <pc:sldMk cId="4294002293" sldId="406"/>
        </pc:sldMkLst>
      </pc:sldChg>
      <pc:sldChg chg="modNotesTx">
        <pc:chgData name="念恩 李" userId="8b4755a99a4e10dd" providerId="LiveId" clId="{03918F9C-AEEF-48F4-875A-75D94112C878}" dt="2024-08-12T04:23:57.797" v="12" actId="20577"/>
        <pc:sldMkLst>
          <pc:docMk/>
          <pc:sldMk cId="1791944026" sldId="408"/>
        </pc:sldMkLst>
      </pc:sldChg>
      <pc:sldChg chg="modNotesTx">
        <pc:chgData name="念恩 李" userId="8b4755a99a4e10dd" providerId="LiveId" clId="{03918F9C-AEEF-48F4-875A-75D94112C878}" dt="2024-08-12T04:24:34.686" v="60" actId="20577"/>
        <pc:sldMkLst>
          <pc:docMk/>
          <pc:sldMk cId="1576669079" sldId="409"/>
        </pc:sldMkLst>
      </pc:sldChg>
      <pc:sldChg chg="modNotesTx">
        <pc:chgData name="念恩 李" userId="8b4755a99a4e10dd" providerId="LiveId" clId="{03918F9C-AEEF-48F4-875A-75D94112C878}" dt="2024-08-12T04:23:38.940" v="8" actId="20577"/>
        <pc:sldMkLst>
          <pc:docMk/>
          <pc:sldMk cId="2342135520" sldId="417"/>
        </pc:sldMkLst>
      </pc:sldChg>
      <pc:sldChg chg="modNotesTx">
        <pc:chgData name="念恩 李" userId="8b4755a99a4e10dd" providerId="LiveId" clId="{03918F9C-AEEF-48F4-875A-75D94112C878}" dt="2024-08-12T04:24:39.097" v="61" actId="20577"/>
        <pc:sldMkLst>
          <pc:docMk/>
          <pc:sldMk cId="143377751" sldId="424"/>
        </pc:sldMkLst>
      </pc:sldChg>
      <pc:sldChg chg="modNotesTx">
        <pc:chgData name="念恩 李" userId="8b4755a99a4e10dd" providerId="LiveId" clId="{03918F9C-AEEF-48F4-875A-75D94112C878}" dt="2024-08-12T04:25:03.783" v="71" actId="20577"/>
        <pc:sldMkLst>
          <pc:docMk/>
          <pc:sldMk cId="3194189263" sldId="426"/>
        </pc:sldMkLst>
      </pc:sldChg>
      <pc:sldChg chg="modNotesTx">
        <pc:chgData name="念恩 李" userId="8b4755a99a4e10dd" providerId="LiveId" clId="{03918F9C-AEEF-48F4-875A-75D94112C878}" dt="2024-08-12T04:26:22.221" v="88" actId="20577"/>
        <pc:sldMkLst>
          <pc:docMk/>
          <pc:sldMk cId="3922050986" sldId="452"/>
        </pc:sldMkLst>
      </pc:sldChg>
      <pc:sldChg chg="modNotesTx">
        <pc:chgData name="念恩 李" userId="8b4755a99a4e10dd" providerId="LiveId" clId="{03918F9C-AEEF-48F4-875A-75D94112C878}" dt="2024-08-12T04:23:25.598" v="4" actId="20577"/>
        <pc:sldMkLst>
          <pc:docMk/>
          <pc:sldMk cId="1104293036" sldId="469"/>
        </pc:sldMkLst>
      </pc:sldChg>
      <pc:sldChg chg="modNotesTx">
        <pc:chgData name="念恩 李" userId="8b4755a99a4e10dd" providerId="LiveId" clId="{03918F9C-AEEF-48F4-875A-75D94112C878}" dt="2024-08-12T04:23:30.045" v="6" actId="6549"/>
        <pc:sldMkLst>
          <pc:docMk/>
          <pc:sldMk cId="292231112" sldId="478"/>
        </pc:sldMkLst>
      </pc:sldChg>
      <pc:sldChg chg="modNotesTx">
        <pc:chgData name="念恩 李" userId="8b4755a99a4e10dd" providerId="LiveId" clId="{03918F9C-AEEF-48F4-875A-75D94112C878}" dt="2024-08-12T04:25:57.539" v="83" actId="20577"/>
        <pc:sldMkLst>
          <pc:docMk/>
          <pc:sldMk cId="1513882968" sldId="490"/>
        </pc:sldMkLst>
      </pc:sldChg>
      <pc:sldChg chg="modNotesTx">
        <pc:chgData name="念恩 李" userId="8b4755a99a4e10dd" providerId="LiveId" clId="{03918F9C-AEEF-48F4-875A-75D94112C878}" dt="2024-08-12T04:29:09.575" v="120" actId="20577"/>
        <pc:sldMkLst>
          <pc:docMk/>
          <pc:sldMk cId="292378224" sldId="494"/>
        </pc:sldMkLst>
      </pc:sldChg>
      <pc:sldChg chg="modNotesTx">
        <pc:chgData name="念恩 李" userId="8b4755a99a4e10dd" providerId="LiveId" clId="{03918F9C-AEEF-48F4-875A-75D94112C878}" dt="2024-08-12T04:26:28.678" v="89" actId="20577"/>
        <pc:sldMkLst>
          <pc:docMk/>
          <pc:sldMk cId="3090611988" sldId="526"/>
        </pc:sldMkLst>
      </pc:sldChg>
      <pc:sldChg chg="modNotesTx">
        <pc:chgData name="念恩 李" userId="8b4755a99a4e10dd" providerId="LiveId" clId="{03918F9C-AEEF-48F4-875A-75D94112C878}" dt="2024-08-12T04:27:48.121" v="103" actId="20577"/>
        <pc:sldMkLst>
          <pc:docMk/>
          <pc:sldMk cId="2951052974" sldId="535"/>
        </pc:sldMkLst>
      </pc:sldChg>
      <pc:sldChg chg="modNotesTx">
        <pc:chgData name="念恩 李" userId="8b4755a99a4e10dd" providerId="LiveId" clId="{03918F9C-AEEF-48F4-875A-75D94112C878}" dt="2024-08-12T04:24:15.227" v="16" actId="20577"/>
        <pc:sldMkLst>
          <pc:docMk/>
          <pc:sldMk cId="498732257" sldId="537"/>
        </pc:sldMkLst>
      </pc:sldChg>
      <pc:sldChg chg="modNotesTx">
        <pc:chgData name="念恩 李" userId="8b4755a99a4e10dd" providerId="LiveId" clId="{03918F9C-AEEF-48F4-875A-75D94112C878}" dt="2024-08-12T04:24:30.013" v="59" actId="20577"/>
        <pc:sldMkLst>
          <pc:docMk/>
          <pc:sldMk cId="2887730626" sldId="538"/>
        </pc:sldMkLst>
      </pc:sldChg>
      <pc:sldChg chg="modNotesTx">
        <pc:chgData name="念恩 李" userId="8b4755a99a4e10dd" providerId="LiveId" clId="{03918F9C-AEEF-48F4-875A-75D94112C878}" dt="2024-08-12T04:24:54.964" v="69" actId="20577"/>
        <pc:sldMkLst>
          <pc:docMk/>
          <pc:sldMk cId="1436460528" sldId="540"/>
        </pc:sldMkLst>
      </pc:sldChg>
      <pc:sldChg chg="modNotesTx">
        <pc:chgData name="念恩 李" userId="8b4755a99a4e10dd" providerId="LiveId" clId="{03918F9C-AEEF-48F4-875A-75D94112C878}" dt="2024-08-12T04:24:59.643" v="70" actId="20577"/>
        <pc:sldMkLst>
          <pc:docMk/>
          <pc:sldMk cId="2188102777" sldId="541"/>
        </pc:sldMkLst>
      </pc:sldChg>
      <pc:sldChg chg="modNotesTx">
        <pc:chgData name="念恩 李" userId="8b4755a99a4e10dd" providerId="LiveId" clId="{03918F9C-AEEF-48F4-875A-75D94112C878}" dt="2024-08-12T04:28:21.429" v="110" actId="20577"/>
        <pc:sldMkLst>
          <pc:docMk/>
          <pc:sldMk cId="434601838" sldId="545"/>
        </pc:sldMkLst>
      </pc:sldChg>
      <pc:sldChg chg="modNotesTx">
        <pc:chgData name="念恩 李" userId="8b4755a99a4e10dd" providerId="LiveId" clId="{03918F9C-AEEF-48F4-875A-75D94112C878}" dt="2024-08-12T04:27:31.014" v="100" actId="20577"/>
        <pc:sldMkLst>
          <pc:docMk/>
          <pc:sldMk cId="3319688058" sldId="548"/>
        </pc:sldMkLst>
      </pc:sldChg>
      <pc:sldChg chg="modNotesTx">
        <pc:chgData name="念恩 李" userId="8b4755a99a4e10dd" providerId="LiveId" clId="{03918F9C-AEEF-48F4-875A-75D94112C878}" dt="2024-08-12T04:25:53.065" v="82" actId="20577"/>
        <pc:sldMkLst>
          <pc:docMk/>
          <pc:sldMk cId="601289544" sldId="555"/>
        </pc:sldMkLst>
      </pc:sldChg>
      <pc:sldChg chg="modNotesTx">
        <pc:chgData name="念恩 李" userId="8b4755a99a4e10dd" providerId="LiveId" clId="{03918F9C-AEEF-48F4-875A-75D94112C878}" dt="2024-08-12T04:26:14.461" v="87" actId="20577"/>
        <pc:sldMkLst>
          <pc:docMk/>
          <pc:sldMk cId="2580280945" sldId="556"/>
        </pc:sldMkLst>
      </pc:sldChg>
      <pc:sldChg chg="modNotesTx">
        <pc:chgData name="念恩 李" userId="8b4755a99a4e10dd" providerId="LiveId" clId="{03918F9C-AEEF-48F4-875A-75D94112C878}" dt="2024-08-12T04:28:36.333" v="112" actId="20577"/>
        <pc:sldMkLst>
          <pc:docMk/>
          <pc:sldMk cId="2306947698" sldId="561"/>
        </pc:sldMkLst>
      </pc:sldChg>
      <pc:sldChg chg="modNotesTx">
        <pc:chgData name="念恩 李" userId="8b4755a99a4e10dd" providerId="LiveId" clId="{03918F9C-AEEF-48F4-875A-75D94112C878}" dt="2024-08-12T04:26:44.441" v="92" actId="20577"/>
        <pc:sldMkLst>
          <pc:docMk/>
          <pc:sldMk cId="903946971" sldId="569"/>
        </pc:sldMkLst>
      </pc:sldChg>
      <pc:sldChg chg="modNotesTx">
        <pc:chgData name="念恩 李" userId="8b4755a99a4e10dd" providerId="LiveId" clId="{03918F9C-AEEF-48F4-875A-75D94112C878}" dt="2024-08-12T04:29:19.289" v="122" actId="20577"/>
        <pc:sldMkLst>
          <pc:docMk/>
          <pc:sldMk cId="3285765828" sldId="570"/>
        </pc:sldMkLst>
      </pc:sldChg>
      <pc:sldChg chg="modNotesTx">
        <pc:chgData name="念恩 李" userId="8b4755a99a4e10dd" providerId="LiveId" clId="{03918F9C-AEEF-48F4-875A-75D94112C878}" dt="2024-08-12T04:26:33.198" v="90" actId="20577"/>
        <pc:sldMkLst>
          <pc:docMk/>
          <pc:sldMk cId="2807941347" sldId="573"/>
        </pc:sldMkLst>
      </pc:sldChg>
      <pc:sldChg chg="modNotesTx">
        <pc:chgData name="念恩 李" userId="8b4755a99a4e10dd" providerId="LiveId" clId="{03918F9C-AEEF-48F4-875A-75D94112C878}" dt="2024-08-12T04:27:09.919" v="96" actId="20577"/>
        <pc:sldMkLst>
          <pc:docMk/>
          <pc:sldMk cId="2311151554" sldId="574"/>
        </pc:sldMkLst>
      </pc:sldChg>
      <pc:sldChg chg="modNotesTx">
        <pc:chgData name="念恩 李" userId="8b4755a99a4e10dd" providerId="LiveId" clId="{03918F9C-AEEF-48F4-875A-75D94112C878}" dt="2024-08-12T04:26:55.990" v="94" actId="20577"/>
        <pc:sldMkLst>
          <pc:docMk/>
          <pc:sldMk cId="1949290440" sldId="577"/>
        </pc:sldMkLst>
      </pc:sldChg>
      <pc:sldChg chg="modNotesTx">
        <pc:chgData name="念恩 李" userId="8b4755a99a4e10dd" providerId="LiveId" clId="{03918F9C-AEEF-48F4-875A-75D94112C878}" dt="2024-08-12T04:27:03.590" v="95" actId="20577"/>
        <pc:sldMkLst>
          <pc:docMk/>
          <pc:sldMk cId="450095997" sldId="578"/>
        </pc:sldMkLst>
      </pc:sldChg>
      <pc:sldChg chg="modNotesTx">
        <pc:chgData name="念恩 李" userId="8b4755a99a4e10dd" providerId="LiveId" clId="{03918F9C-AEEF-48F4-875A-75D94112C878}" dt="2024-08-12T04:27:13.757" v="97" actId="20577"/>
        <pc:sldMkLst>
          <pc:docMk/>
          <pc:sldMk cId="685170345" sldId="579"/>
        </pc:sldMkLst>
      </pc:sldChg>
      <pc:sldChg chg="modNotesTx">
        <pc:chgData name="念恩 李" userId="8b4755a99a4e10dd" providerId="LiveId" clId="{03918F9C-AEEF-48F4-875A-75D94112C878}" dt="2024-08-12T04:27:35.815" v="101" actId="20577"/>
        <pc:sldMkLst>
          <pc:docMk/>
          <pc:sldMk cId="1266089611" sldId="581"/>
        </pc:sldMkLst>
      </pc:sldChg>
      <pc:sldChg chg="modNotesTx">
        <pc:chgData name="念恩 李" userId="8b4755a99a4e10dd" providerId="LiveId" clId="{03918F9C-AEEF-48F4-875A-75D94112C878}" dt="2024-08-12T04:28:04.620" v="106" actId="20577"/>
        <pc:sldMkLst>
          <pc:docMk/>
          <pc:sldMk cId="3984639670" sldId="582"/>
        </pc:sldMkLst>
      </pc:sldChg>
      <pc:sldChg chg="modNotesTx">
        <pc:chgData name="念恩 李" userId="8b4755a99a4e10dd" providerId="LiveId" clId="{03918F9C-AEEF-48F4-875A-75D94112C878}" dt="2024-08-12T04:29:13.359" v="121" actId="20577"/>
        <pc:sldMkLst>
          <pc:docMk/>
          <pc:sldMk cId="2436176387" sldId="585"/>
        </pc:sldMkLst>
      </pc:sldChg>
      <pc:sldChg chg="modNotesTx">
        <pc:chgData name="念恩 李" userId="8b4755a99a4e10dd" providerId="LiveId" clId="{03918F9C-AEEF-48F4-875A-75D94112C878}" dt="2024-08-12T04:28:17.537" v="109" actId="20577"/>
        <pc:sldMkLst>
          <pc:docMk/>
          <pc:sldMk cId="224080831" sldId="586"/>
        </pc:sldMkLst>
      </pc:sldChg>
      <pc:sldChg chg="modNotesTx">
        <pc:chgData name="念恩 李" userId="8b4755a99a4e10dd" providerId="LiveId" clId="{03918F9C-AEEF-48F4-875A-75D94112C878}" dt="2024-08-12T04:23:47.775" v="10" actId="20577"/>
        <pc:sldMkLst>
          <pc:docMk/>
          <pc:sldMk cId="3827227819" sldId="587"/>
        </pc:sldMkLst>
      </pc:sldChg>
      <pc:sldChg chg="modNotesTx">
        <pc:chgData name="念恩 李" userId="8b4755a99a4e10dd" providerId="LiveId" clId="{03918F9C-AEEF-48F4-875A-75D94112C878}" dt="2024-08-12T04:24:48.778" v="68" actId="5793"/>
        <pc:sldMkLst>
          <pc:docMk/>
          <pc:sldMk cId="493794136" sldId="588"/>
        </pc:sldMkLst>
      </pc:sldChg>
      <pc:sldChg chg="modNotesTx">
        <pc:chgData name="念恩 李" userId="8b4755a99a4e10dd" providerId="LiveId" clId="{03918F9C-AEEF-48F4-875A-75D94112C878}" dt="2024-08-12T04:25:24.940" v="77" actId="20577"/>
        <pc:sldMkLst>
          <pc:docMk/>
          <pc:sldMk cId="3807589394" sldId="589"/>
        </pc:sldMkLst>
      </pc:sldChg>
      <pc:sldChg chg="modNotesTx">
        <pc:chgData name="念恩 李" userId="8b4755a99a4e10dd" providerId="LiveId" clId="{03918F9C-AEEF-48F4-875A-75D94112C878}" dt="2024-08-12T04:25:30.422" v="78" actId="20577"/>
        <pc:sldMkLst>
          <pc:docMk/>
          <pc:sldMk cId="357860092" sldId="590"/>
        </pc:sldMkLst>
      </pc:sldChg>
      <pc:sldChg chg="modNotesTx">
        <pc:chgData name="念恩 李" userId="8b4755a99a4e10dd" providerId="LiveId" clId="{03918F9C-AEEF-48F4-875A-75D94112C878}" dt="2024-08-12T04:25:42.094" v="80" actId="20577"/>
        <pc:sldMkLst>
          <pc:docMk/>
          <pc:sldMk cId="4289106318" sldId="593"/>
        </pc:sldMkLst>
      </pc:sldChg>
      <pc:sldChg chg="modNotesTx">
        <pc:chgData name="念恩 李" userId="8b4755a99a4e10dd" providerId="LiveId" clId="{03918F9C-AEEF-48F4-875A-75D94112C878}" dt="2024-08-12T04:25:09.555" v="73" actId="5793"/>
        <pc:sldMkLst>
          <pc:docMk/>
          <pc:sldMk cId="3822208265" sldId="595"/>
        </pc:sldMkLst>
      </pc:sldChg>
      <pc:sldChg chg="modNotesTx">
        <pc:chgData name="念恩 李" userId="8b4755a99a4e10dd" providerId="LiveId" clId="{03918F9C-AEEF-48F4-875A-75D94112C878}" dt="2024-08-12T04:25:34.787" v="79" actId="20577"/>
        <pc:sldMkLst>
          <pc:docMk/>
          <pc:sldMk cId="759168310" sldId="596"/>
        </pc:sldMkLst>
      </pc:sldChg>
      <pc:sldChg chg="modNotesTx">
        <pc:chgData name="念恩 李" userId="8b4755a99a4e10dd" providerId="LiveId" clId="{03918F9C-AEEF-48F4-875A-75D94112C878}" dt="2024-08-12T04:27:21.820" v="98" actId="20577"/>
        <pc:sldMkLst>
          <pc:docMk/>
          <pc:sldMk cId="3154487410" sldId="597"/>
        </pc:sldMkLst>
      </pc:sldChg>
      <pc:sldChg chg="modNotesTx">
        <pc:chgData name="念恩 李" userId="8b4755a99a4e10dd" providerId="LiveId" clId="{03918F9C-AEEF-48F4-875A-75D94112C878}" dt="2024-08-12T04:27:53.028" v="104" actId="20577"/>
        <pc:sldMkLst>
          <pc:docMk/>
          <pc:sldMk cId="172708351" sldId="598"/>
        </pc:sldMkLst>
      </pc:sldChg>
      <pc:sldChg chg="modNotesTx">
        <pc:chgData name="念恩 李" userId="8b4755a99a4e10dd" providerId="LiveId" clId="{03918F9C-AEEF-48F4-875A-75D94112C878}" dt="2024-08-12T04:28:41.722" v="113" actId="20577"/>
        <pc:sldMkLst>
          <pc:docMk/>
          <pc:sldMk cId="1283736441" sldId="600"/>
        </pc:sldMkLst>
      </pc:sldChg>
      <pc:sldChg chg="del modNotesTx">
        <pc:chgData name="念恩 李" userId="8b4755a99a4e10dd" providerId="LiveId" clId="{03918F9C-AEEF-48F4-875A-75D94112C878}" dt="2024-08-12T04:25:21.043" v="76" actId="47"/>
        <pc:sldMkLst>
          <pc:docMk/>
          <pc:sldMk cId="3606038182" sldId="601"/>
        </pc:sldMkLst>
      </pc:sldChg>
      <pc:sldChg chg="modNotesTx">
        <pc:chgData name="念恩 李" userId="8b4755a99a4e10dd" providerId="LiveId" clId="{03918F9C-AEEF-48F4-875A-75D94112C878}" dt="2024-08-12T04:23:10.621" v="1" actId="20577"/>
        <pc:sldMkLst>
          <pc:docMk/>
          <pc:sldMk cId="2350393598" sldId="602"/>
        </pc:sldMkLst>
      </pc:sldChg>
      <pc:sldChg chg="modNotesTx">
        <pc:chgData name="念恩 李" userId="8b4755a99a4e10dd" providerId="LiveId" clId="{03918F9C-AEEF-48F4-875A-75D94112C878}" dt="2024-08-12T04:25:46.701" v="81" actId="20577"/>
        <pc:sldMkLst>
          <pc:docMk/>
          <pc:sldMk cId="978136957" sldId="605"/>
        </pc:sldMkLst>
      </pc:sldChg>
      <pc:sldChg chg="modNotesTx">
        <pc:chgData name="念恩 李" userId="8b4755a99a4e10dd" providerId="LiveId" clId="{03918F9C-AEEF-48F4-875A-75D94112C878}" dt="2024-08-12T04:26:51.503" v="93" actId="20577"/>
        <pc:sldMkLst>
          <pc:docMk/>
          <pc:sldMk cId="2585886483" sldId="606"/>
        </pc:sldMkLst>
      </pc:sldChg>
      <pc:sldChg chg="modNotesTx">
        <pc:chgData name="念恩 李" userId="8b4755a99a4e10dd" providerId="LiveId" clId="{03918F9C-AEEF-48F4-875A-75D94112C878}" dt="2024-08-12T04:28:45.885" v="114" actId="20577"/>
        <pc:sldMkLst>
          <pc:docMk/>
          <pc:sldMk cId="695714793" sldId="607"/>
        </pc:sldMkLst>
      </pc:sldChg>
      <pc:sldChg chg="modNotesTx">
        <pc:chgData name="念恩 李" userId="8b4755a99a4e10dd" providerId="LiveId" clId="{03918F9C-AEEF-48F4-875A-75D94112C878}" dt="2024-08-12T04:27:56.781" v="105" actId="20577"/>
        <pc:sldMkLst>
          <pc:docMk/>
          <pc:sldMk cId="2033038843" sldId="608"/>
        </pc:sldMkLst>
      </pc:sldChg>
      <pc:sldChg chg="modNotesTx">
        <pc:chgData name="念恩 李" userId="8b4755a99a4e10dd" providerId="LiveId" clId="{03918F9C-AEEF-48F4-875A-75D94112C878}" dt="2024-08-12T04:28:29.185" v="111" actId="20577"/>
        <pc:sldMkLst>
          <pc:docMk/>
          <pc:sldMk cId="2031211329" sldId="609"/>
        </pc:sldMkLst>
      </pc:sldChg>
      <pc:sldChg chg="modNotesTx">
        <pc:chgData name="念恩 李" userId="8b4755a99a4e10dd" providerId="LiveId" clId="{03918F9C-AEEF-48F4-875A-75D94112C878}" dt="2024-08-12T04:28:51.072" v="115" actId="20577"/>
        <pc:sldMkLst>
          <pc:docMk/>
          <pc:sldMk cId="3099081146" sldId="610"/>
        </pc:sldMkLst>
      </pc:sldChg>
      <pc:sldChg chg="modNotesTx">
        <pc:chgData name="念恩 李" userId="8b4755a99a4e10dd" providerId="LiveId" clId="{03918F9C-AEEF-48F4-875A-75D94112C878}" dt="2024-08-12T04:28:59.639" v="118" actId="5793"/>
        <pc:sldMkLst>
          <pc:docMk/>
          <pc:sldMk cId="3455211914" sldId="611"/>
        </pc:sldMkLst>
      </pc:sldChg>
      <pc:sldChg chg="modNotesTx">
        <pc:chgData name="念恩 李" userId="8b4755a99a4e10dd" providerId="LiveId" clId="{03918F9C-AEEF-48F4-875A-75D94112C878}" dt="2024-08-12T04:29:04.328" v="119" actId="20577"/>
        <pc:sldMkLst>
          <pc:docMk/>
          <pc:sldMk cId="2429887778" sldId="612"/>
        </pc:sldMkLst>
      </pc:sldChg>
      <pc:sldChg chg="modNotesTx">
        <pc:chgData name="念恩 李" userId="8b4755a99a4e10dd" providerId="LiveId" clId="{03918F9C-AEEF-48F4-875A-75D94112C878}" dt="2024-08-12T04:24:02.105" v="13" actId="20577"/>
        <pc:sldMkLst>
          <pc:docMk/>
          <pc:sldMk cId="1607193078" sldId="616"/>
        </pc:sldMkLst>
      </pc:sldChg>
      <pc:sldChg chg="modNotesTx">
        <pc:chgData name="念恩 李" userId="8b4755a99a4e10dd" providerId="LiveId" clId="{03918F9C-AEEF-48F4-875A-75D94112C878}" dt="2024-08-12T04:28:09.431" v="107" actId="20577"/>
        <pc:sldMkLst>
          <pc:docMk/>
          <pc:sldMk cId="1086136971" sldId="617"/>
        </pc:sldMkLst>
      </pc:sldChg>
      <pc:sldChg chg="modNotesTx">
        <pc:chgData name="念恩 李" userId="8b4755a99a4e10dd" providerId="LiveId" clId="{03918F9C-AEEF-48F4-875A-75D94112C878}" dt="2024-08-12T04:26:01.599" v="84" actId="20577"/>
        <pc:sldMkLst>
          <pc:docMk/>
          <pc:sldMk cId="266126258" sldId="618"/>
        </pc:sldMkLst>
      </pc:sldChg>
      <pc:sldChg chg="modNotesTx">
        <pc:chgData name="念恩 李" userId="8b4755a99a4e10dd" providerId="LiveId" clId="{03918F9C-AEEF-48F4-875A-75D94112C878}" dt="2024-08-12T04:27:43.470" v="102" actId="20577"/>
        <pc:sldMkLst>
          <pc:docMk/>
          <pc:sldMk cId="3268576346" sldId="619"/>
        </pc:sldMkLst>
      </pc:sldChg>
      <pc:sldChg chg="modNotesTx">
        <pc:chgData name="念恩 李" userId="8b4755a99a4e10dd" providerId="LiveId" clId="{03918F9C-AEEF-48F4-875A-75D94112C878}" dt="2024-08-12T04:27:26.707" v="99" actId="20577"/>
        <pc:sldMkLst>
          <pc:docMk/>
          <pc:sldMk cId="2511607179" sldId="620"/>
        </pc:sldMkLst>
      </pc:sldChg>
      <pc:sldChg chg="modNotesTx">
        <pc:chgData name="念恩 李" userId="8b4755a99a4e10dd" providerId="LiveId" clId="{03918F9C-AEEF-48F4-875A-75D94112C878}" dt="2024-08-12T04:26:08.702" v="86" actId="20577"/>
        <pc:sldMkLst>
          <pc:docMk/>
          <pc:sldMk cId="1985002776" sldId="621"/>
        </pc:sldMkLst>
      </pc:sldChg>
    </pc:docChg>
  </pc:docChgLst>
  <pc:docChgLst>
    <pc:chgData name="念恩 李" userId="8b4755a99a4e10dd" providerId="LiveId" clId="{A9157EB4-91AE-466F-866C-F712B6072B10}"/>
    <pc:docChg chg="undo redo custSel addSld delSld modSld">
      <pc:chgData name="念恩 李" userId="8b4755a99a4e10dd" providerId="LiveId" clId="{A9157EB4-91AE-466F-866C-F712B6072B10}" dt="2024-04-23T09:05:31.670" v="354" actId="20577"/>
      <pc:docMkLst>
        <pc:docMk/>
      </pc:docMkLst>
      <pc:sldChg chg="modSp mod modNotesTx">
        <pc:chgData name="念恩 李" userId="8b4755a99a4e10dd" providerId="LiveId" clId="{A9157EB4-91AE-466F-866C-F712B6072B10}" dt="2024-04-23T09:05:31.670" v="354" actId="20577"/>
        <pc:sldMkLst>
          <pc:docMk/>
          <pc:sldMk cId="3977212742" sldId="256"/>
        </pc:sldMkLst>
        <pc:graphicFrameChg chg="modGraphic">
          <ac:chgData name="念恩 李" userId="8b4755a99a4e10dd" providerId="LiveId" clId="{A9157EB4-91AE-466F-866C-F712B6072B10}" dt="2024-04-23T09:05:31.670" v="354" actId="20577"/>
          <ac:graphicFrameMkLst>
            <pc:docMk/>
            <pc:sldMk cId="3977212742" sldId="256"/>
            <ac:graphicFrameMk id="4" creationId="{879ACDFC-6A8E-BF53-3256-53033FCB9153}"/>
          </ac:graphicFrameMkLst>
        </pc:graphicFrameChg>
      </pc:sldChg>
      <pc:sldChg chg="modSp mod">
        <pc:chgData name="念恩 李" userId="8b4755a99a4e10dd" providerId="LiveId" clId="{A9157EB4-91AE-466F-866C-F712B6072B10}" dt="2024-04-21T10:00:18.225" v="4" actId="20577"/>
        <pc:sldMkLst>
          <pc:docMk/>
          <pc:sldMk cId="119574354" sldId="296"/>
        </pc:sldMkLst>
        <pc:spChg chg="mod">
          <ac:chgData name="念恩 李" userId="8b4755a99a4e10dd" providerId="LiveId" clId="{A9157EB4-91AE-466F-866C-F712B6072B10}" dt="2024-04-21T10:00:18.225" v="4" actId="20577"/>
          <ac:spMkLst>
            <pc:docMk/>
            <pc:sldMk cId="119574354" sldId="296"/>
            <ac:spMk id="4" creationId="{C6170A49-0BDD-7144-DD7B-BB3813801738}"/>
          </ac:spMkLst>
        </pc:spChg>
      </pc:sldChg>
      <pc:sldChg chg="modSp mod">
        <pc:chgData name="念恩 李" userId="8b4755a99a4e10dd" providerId="LiveId" clId="{A9157EB4-91AE-466F-866C-F712B6072B10}" dt="2024-04-21T10:00:27.642" v="9" actId="20577"/>
        <pc:sldMkLst>
          <pc:docMk/>
          <pc:sldMk cId="2111595741" sldId="347"/>
        </pc:sldMkLst>
        <pc:spChg chg="mod">
          <ac:chgData name="念恩 李" userId="8b4755a99a4e10dd" providerId="LiveId" clId="{A9157EB4-91AE-466F-866C-F712B6072B10}" dt="2024-04-21T10:00:27.642" v="9" actId="20577"/>
          <ac:spMkLst>
            <pc:docMk/>
            <pc:sldMk cId="2111595741" sldId="347"/>
            <ac:spMk id="8" creationId="{D9B50C4E-7B6B-2BA6-3FD0-0BFAF25022B0}"/>
          </ac:spMkLst>
        </pc:spChg>
      </pc:sldChg>
      <pc:sldChg chg="delSp modSp mod">
        <pc:chgData name="念恩 李" userId="8b4755a99a4e10dd" providerId="LiveId" clId="{A9157EB4-91AE-466F-866C-F712B6072B10}" dt="2024-04-22T06:39:49.876" v="225" actId="1076"/>
        <pc:sldMkLst>
          <pc:docMk/>
          <pc:sldMk cId="2342135520" sldId="417"/>
        </pc:sldMkLst>
        <pc:spChg chg="del">
          <ac:chgData name="念恩 李" userId="8b4755a99a4e10dd" providerId="LiveId" clId="{A9157EB4-91AE-466F-866C-F712B6072B10}" dt="2024-04-22T06:39:39.289" v="223" actId="478"/>
          <ac:spMkLst>
            <pc:docMk/>
            <pc:sldMk cId="2342135520" sldId="417"/>
            <ac:spMk id="7" creationId="{562A1E3A-7DCC-5DAA-D6F6-4BF996E791B0}"/>
          </ac:spMkLst>
        </pc:spChg>
        <pc:spChg chg="mod">
          <ac:chgData name="念恩 李" userId="8b4755a99a4e10dd" providerId="LiveId" clId="{A9157EB4-91AE-466F-866C-F712B6072B10}" dt="2024-04-22T06:39:49.876" v="225" actId="1076"/>
          <ac:spMkLst>
            <pc:docMk/>
            <pc:sldMk cId="2342135520" sldId="417"/>
            <ac:spMk id="10" creationId="{57B42D31-9F87-407F-393F-254E794F5028}"/>
          </ac:spMkLst>
        </pc:spChg>
        <pc:spChg chg="mod">
          <ac:chgData name="念恩 李" userId="8b4755a99a4e10dd" providerId="LiveId" clId="{A9157EB4-91AE-466F-866C-F712B6072B10}" dt="2024-04-22T06:39:24.758" v="221" actId="207"/>
          <ac:spMkLst>
            <pc:docMk/>
            <pc:sldMk cId="2342135520" sldId="417"/>
            <ac:spMk id="11" creationId="{EA147500-6F17-539B-964B-BC03AE365BFC}"/>
          </ac:spMkLst>
        </pc:spChg>
      </pc:sldChg>
      <pc:sldChg chg="modSp mod">
        <pc:chgData name="念恩 李" userId="8b4755a99a4e10dd" providerId="LiveId" clId="{A9157EB4-91AE-466F-866C-F712B6072B10}" dt="2024-04-22T05:30:26.714" v="214" actId="20577"/>
        <pc:sldMkLst>
          <pc:docMk/>
          <pc:sldMk cId="292378224" sldId="494"/>
        </pc:sldMkLst>
        <pc:graphicFrameChg chg="modGraphic">
          <ac:chgData name="念恩 李" userId="8b4755a99a4e10dd" providerId="LiveId" clId="{A9157EB4-91AE-466F-866C-F712B6072B10}" dt="2024-04-22T05:30:26.714" v="214" actId="20577"/>
          <ac:graphicFrameMkLst>
            <pc:docMk/>
            <pc:sldMk cId="292378224" sldId="494"/>
            <ac:graphicFrameMk id="3" creationId="{405EC997-B64E-EC84-870D-1F1915C794A1}"/>
          </ac:graphicFrameMkLst>
        </pc:graphicFrameChg>
      </pc:sldChg>
      <pc:sldChg chg="modNotesTx">
        <pc:chgData name="念恩 李" userId="8b4755a99a4e10dd" providerId="LiveId" clId="{A9157EB4-91AE-466F-866C-F712B6072B10}" dt="2024-04-22T07:10:17.250" v="226" actId="20577"/>
        <pc:sldMkLst>
          <pc:docMk/>
          <pc:sldMk cId="2892794192" sldId="533"/>
        </pc:sldMkLst>
      </pc:sldChg>
      <pc:sldChg chg="addSp delSp modSp mod modNotesTx">
        <pc:chgData name="念恩 李" userId="8b4755a99a4e10dd" providerId="LiveId" clId="{A9157EB4-91AE-466F-866C-F712B6072B10}" dt="2024-04-22T02:42:27.558" v="127" actId="478"/>
        <pc:sldMkLst>
          <pc:docMk/>
          <pc:sldMk cId="2951052974" sldId="535"/>
        </pc:sldMkLst>
        <pc:spChg chg="mod">
          <ac:chgData name="念恩 李" userId="8b4755a99a4e10dd" providerId="LiveId" clId="{A9157EB4-91AE-466F-866C-F712B6072B10}" dt="2024-04-22T02:07:36.468" v="59" actId="20577"/>
          <ac:spMkLst>
            <pc:docMk/>
            <pc:sldMk cId="2951052974" sldId="535"/>
            <ac:spMk id="3" creationId="{E589C6C9-D4AA-FF2A-05CA-D55DDA665FAA}"/>
          </ac:spMkLst>
        </pc:spChg>
        <pc:spChg chg="del">
          <ac:chgData name="念恩 李" userId="8b4755a99a4e10dd" providerId="LiveId" clId="{A9157EB4-91AE-466F-866C-F712B6072B10}" dt="2024-04-21T10:00:34.331" v="10" actId="478"/>
          <ac:spMkLst>
            <pc:docMk/>
            <pc:sldMk cId="2951052974" sldId="535"/>
            <ac:spMk id="4" creationId="{9752110D-8898-7ED5-C06F-8C253B99A54E}"/>
          </ac:spMkLst>
        </pc:spChg>
        <pc:spChg chg="add mod">
          <ac:chgData name="念恩 李" userId="8b4755a99a4e10dd" providerId="LiveId" clId="{A9157EB4-91AE-466F-866C-F712B6072B10}" dt="2024-04-22T01:57:18.989" v="35" actId="1076"/>
          <ac:spMkLst>
            <pc:docMk/>
            <pc:sldMk cId="2951052974" sldId="535"/>
            <ac:spMk id="8" creationId="{2F4E6C32-6028-0C7C-D1BD-0C79B332E65E}"/>
          </ac:spMkLst>
        </pc:spChg>
        <pc:spChg chg="del">
          <ac:chgData name="念恩 李" userId="8b4755a99a4e10dd" providerId="LiveId" clId="{A9157EB4-91AE-466F-866C-F712B6072B10}" dt="2024-04-22T01:57:11.724" v="31" actId="478"/>
          <ac:spMkLst>
            <pc:docMk/>
            <pc:sldMk cId="2951052974" sldId="535"/>
            <ac:spMk id="9" creationId="{32B49971-798C-E382-91BE-99602DFBF577}"/>
          </ac:spMkLst>
        </pc:spChg>
        <pc:spChg chg="add mod">
          <ac:chgData name="念恩 李" userId="8b4755a99a4e10dd" providerId="LiveId" clId="{A9157EB4-91AE-466F-866C-F712B6072B10}" dt="2024-04-22T02:08:13.020" v="65" actId="1076"/>
          <ac:spMkLst>
            <pc:docMk/>
            <pc:sldMk cId="2951052974" sldId="535"/>
            <ac:spMk id="11" creationId="{0AACFCBD-BD1B-6A8B-18C0-3CE9F58B96CF}"/>
          </ac:spMkLst>
        </pc:spChg>
        <pc:spChg chg="add mod">
          <ac:chgData name="念恩 李" userId="8b4755a99a4e10dd" providerId="LiveId" clId="{A9157EB4-91AE-466F-866C-F712B6072B10}" dt="2024-04-22T02:35:19.029" v="122" actId="1076"/>
          <ac:spMkLst>
            <pc:docMk/>
            <pc:sldMk cId="2951052974" sldId="535"/>
            <ac:spMk id="18" creationId="{3952B15F-FBC3-18E0-A467-3A16C4F32B3B}"/>
          </ac:spMkLst>
        </pc:spChg>
        <pc:picChg chg="add mod">
          <ac:chgData name="念恩 李" userId="8b4755a99a4e10dd" providerId="LiveId" clId="{A9157EB4-91AE-466F-866C-F712B6072B10}" dt="2024-04-22T02:08:16.162" v="66" actId="1076"/>
          <ac:picMkLst>
            <pc:docMk/>
            <pc:sldMk cId="2951052974" sldId="535"/>
            <ac:picMk id="4" creationId="{D30B3690-8C9B-853A-1543-3431E9EF4764}"/>
          </ac:picMkLst>
        </pc:picChg>
        <pc:picChg chg="del mod">
          <ac:chgData name="念恩 李" userId="8b4755a99a4e10dd" providerId="LiveId" clId="{A9157EB4-91AE-466F-866C-F712B6072B10}" dt="2024-04-22T01:58:01.669" v="39" actId="478"/>
          <ac:picMkLst>
            <pc:docMk/>
            <pc:sldMk cId="2951052974" sldId="535"/>
            <ac:picMk id="6" creationId="{B5BF261F-4D5B-BDC4-8C01-7D1D54395129}"/>
          </ac:picMkLst>
        </pc:picChg>
        <pc:picChg chg="del mod">
          <ac:chgData name="念恩 李" userId="8b4755a99a4e10dd" providerId="LiveId" clId="{A9157EB4-91AE-466F-866C-F712B6072B10}" dt="2024-04-22T01:57:52.533" v="37" actId="478"/>
          <ac:picMkLst>
            <pc:docMk/>
            <pc:sldMk cId="2951052974" sldId="535"/>
            <ac:picMk id="7" creationId="{D74100BE-4820-629B-787F-89A9071B1297}"/>
          </ac:picMkLst>
        </pc:picChg>
        <pc:picChg chg="add del mod modCrop">
          <ac:chgData name="念恩 李" userId="8b4755a99a4e10dd" providerId="LiveId" clId="{A9157EB4-91AE-466F-866C-F712B6072B10}" dt="2024-04-22T02:09:42.718" v="73" actId="478"/>
          <ac:picMkLst>
            <pc:docMk/>
            <pc:sldMk cId="2951052974" sldId="535"/>
            <ac:picMk id="12" creationId="{0CE4E9A6-586E-BA7B-15E1-825CA930F1A6}"/>
          </ac:picMkLst>
        </pc:picChg>
        <pc:picChg chg="add del mod modCrop">
          <ac:chgData name="念恩 李" userId="8b4755a99a4e10dd" providerId="LiveId" clId="{A9157EB4-91AE-466F-866C-F712B6072B10}" dt="2024-04-22T02:42:27.558" v="127" actId="478"/>
          <ac:picMkLst>
            <pc:docMk/>
            <pc:sldMk cId="2951052974" sldId="535"/>
            <ac:picMk id="13" creationId="{79CFEF27-964F-F7A8-F0F7-2B3AF82257CB}"/>
          </ac:picMkLst>
        </pc:picChg>
        <pc:picChg chg="add del mod modCrop">
          <ac:chgData name="念恩 李" userId="8b4755a99a4e10dd" providerId="LiveId" clId="{A9157EB4-91AE-466F-866C-F712B6072B10}" dt="2024-04-22T02:42:25.554" v="125" actId="478"/>
          <ac:picMkLst>
            <pc:docMk/>
            <pc:sldMk cId="2951052974" sldId="535"/>
            <ac:picMk id="14" creationId="{EE63C719-1B28-148E-B4FD-FAB31E6745E9}"/>
          </ac:picMkLst>
        </pc:picChg>
        <pc:picChg chg="add del mod ord modCrop">
          <ac:chgData name="念恩 李" userId="8b4755a99a4e10dd" providerId="LiveId" clId="{A9157EB4-91AE-466F-866C-F712B6072B10}" dt="2024-04-22T02:42:26.376" v="126" actId="478"/>
          <ac:picMkLst>
            <pc:docMk/>
            <pc:sldMk cId="2951052974" sldId="535"/>
            <ac:picMk id="15" creationId="{53C9A01D-E561-A7CF-07F9-2F51C49DFA88}"/>
          </ac:picMkLst>
        </pc:picChg>
        <pc:picChg chg="add del mod modCrop">
          <ac:chgData name="念恩 李" userId="8b4755a99a4e10dd" providerId="LiveId" clId="{A9157EB4-91AE-466F-866C-F712B6072B10}" dt="2024-04-22T02:42:25.004" v="124" actId="478"/>
          <ac:picMkLst>
            <pc:docMk/>
            <pc:sldMk cId="2951052974" sldId="535"/>
            <ac:picMk id="16" creationId="{EF422CC1-E957-7CC6-6B29-0953F6589FE9}"/>
          </ac:picMkLst>
        </pc:picChg>
        <pc:picChg chg="add del mod">
          <ac:chgData name="念恩 李" userId="8b4755a99a4e10dd" providerId="LiveId" clId="{A9157EB4-91AE-466F-866C-F712B6072B10}" dt="2024-04-22T02:42:23.963" v="123" actId="478"/>
          <ac:picMkLst>
            <pc:docMk/>
            <pc:sldMk cId="2951052974" sldId="535"/>
            <ac:picMk id="17" creationId="{0DBE0158-E295-D2E6-1E1D-BBABF1105E47}"/>
          </ac:picMkLst>
        </pc:picChg>
      </pc:sldChg>
      <pc:sldChg chg="addSp delSp modSp mod addAnim delAnim modNotesTx">
        <pc:chgData name="念恩 李" userId="8b4755a99a4e10dd" providerId="LiveId" clId="{A9157EB4-91AE-466F-866C-F712B6072B10}" dt="2024-04-22T16:01:39.499" v="340" actId="20577"/>
        <pc:sldMkLst>
          <pc:docMk/>
          <pc:sldMk cId="747413105" sldId="542"/>
        </pc:sldMkLst>
        <pc:spChg chg="mod">
          <ac:chgData name="念恩 李" userId="8b4755a99a4e10dd" providerId="LiveId" clId="{A9157EB4-91AE-466F-866C-F712B6072B10}" dt="2024-04-22T08:12:28.495" v="280" actId="20577"/>
          <ac:spMkLst>
            <pc:docMk/>
            <pc:sldMk cId="747413105" sldId="542"/>
            <ac:spMk id="5" creationId="{6C2B5962-F595-CA98-BC14-0D6F1D17F5EA}"/>
          </ac:spMkLst>
        </pc:spChg>
        <pc:grpChg chg="add del mod">
          <ac:chgData name="念恩 李" userId="8b4755a99a4e10dd" providerId="LiveId" clId="{A9157EB4-91AE-466F-866C-F712B6072B10}" dt="2024-04-22T08:09:12.682" v="230" actId="1076"/>
          <ac:grpSpMkLst>
            <pc:docMk/>
            <pc:sldMk cId="747413105" sldId="542"/>
            <ac:grpSpMk id="23" creationId="{E5DA3F17-24FD-8A19-0E56-E2758E48E76F}"/>
          </ac:grpSpMkLst>
        </pc:grpChg>
      </pc:sldChg>
      <pc:sldChg chg="modSp mod">
        <pc:chgData name="念恩 李" userId="8b4755a99a4e10dd" providerId="LiveId" clId="{A9157EB4-91AE-466F-866C-F712B6072B10}" dt="2024-04-22T08:12:33.819" v="281" actId="20577"/>
        <pc:sldMkLst>
          <pc:docMk/>
          <pc:sldMk cId="1451313815" sldId="552"/>
        </pc:sldMkLst>
        <pc:spChg chg="mod">
          <ac:chgData name="念恩 李" userId="8b4755a99a4e10dd" providerId="LiveId" clId="{A9157EB4-91AE-466F-866C-F712B6072B10}" dt="2024-04-22T08:12:33.819" v="281" actId="20577"/>
          <ac:spMkLst>
            <pc:docMk/>
            <pc:sldMk cId="1451313815" sldId="552"/>
            <ac:spMk id="5" creationId="{6C2B5962-F595-CA98-BC14-0D6F1D17F5EA}"/>
          </ac:spMkLst>
        </pc:spChg>
      </pc:sldChg>
      <pc:sldChg chg="modSp mod">
        <pc:chgData name="念恩 李" userId="8b4755a99a4e10dd" providerId="LiveId" clId="{A9157EB4-91AE-466F-866C-F712B6072B10}" dt="2024-04-22T08:16:02.577" v="301" actId="732"/>
        <pc:sldMkLst>
          <pc:docMk/>
          <pc:sldMk cId="3471912688" sldId="553"/>
        </pc:sldMkLst>
        <pc:spChg chg="mod">
          <ac:chgData name="念恩 李" userId="8b4755a99a4e10dd" providerId="LiveId" clId="{A9157EB4-91AE-466F-866C-F712B6072B10}" dt="2024-04-22T08:12:38.795" v="282" actId="20577"/>
          <ac:spMkLst>
            <pc:docMk/>
            <pc:sldMk cId="3471912688" sldId="553"/>
            <ac:spMk id="7" creationId="{512D9A1D-96A4-E955-E327-933572DCD7DF}"/>
          </ac:spMkLst>
        </pc:spChg>
        <pc:picChg chg="mod modCrop">
          <ac:chgData name="念恩 李" userId="8b4755a99a4e10dd" providerId="LiveId" clId="{A9157EB4-91AE-466F-866C-F712B6072B10}" dt="2024-04-22T08:16:02.577" v="301" actId="732"/>
          <ac:picMkLst>
            <pc:docMk/>
            <pc:sldMk cId="3471912688" sldId="553"/>
            <ac:picMk id="124" creationId="{130C08D0-BC90-D706-760B-B9ABA5B0AA46}"/>
          </ac:picMkLst>
        </pc:picChg>
      </pc:sldChg>
      <pc:sldChg chg="modSp mod">
        <pc:chgData name="念恩 李" userId="8b4755a99a4e10dd" providerId="LiveId" clId="{A9157EB4-91AE-466F-866C-F712B6072B10}" dt="2024-04-23T05:46:44.076" v="347" actId="20577"/>
        <pc:sldMkLst>
          <pc:docMk/>
          <pc:sldMk cId="2483529909" sldId="554"/>
        </pc:sldMkLst>
        <pc:spChg chg="mod">
          <ac:chgData name="念恩 李" userId="8b4755a99a4e10dd" providerId="LiveId" clId="{A9157EB4-91AE-466F-866C-F712B6072B10}" dt="2024-04-23T05:46:44.076" v="347" actId="20577"/>
          <ac:spMkLst>
            <pc:docMk/>
            <pc:sldMk cId="2483529909" sldId="554"/>
            <ac:spMk id="17" creationId="{62AF4FEE-ED9B-5144-2A3F-C3957DD4F4AE}"/>
          </ac:spMkLst>
        </pc:spChg>
        <pc:spChg chg="mod">
          <ac:chgData name="念恩 李" userId="8b4755a99a4e10dd" providerId="LiveId" clId="{A9157EB4-91AE-466F-866C-F712B6072B10}" dt="2024-04-23T05:46:42.864" v="346" actId="20577"/>
          <ac:spMkLst>
            <pc:docMk/>
            <pc:sldMk cId="2483529909" sldId="554"/>
            <ac:spMk id="18" creationId="{65DB54FC-73AC-0A8D-810C-26D41566CC15}"/>
          </ac:spMkLst>
        </pc:spChg>
      </pc:sldChg>
      <pc:sldChg chg="addSp delSp modSp mod modAnim">
        <pc:chgData name="念恩 李" userId="8b4755a99a4e10dd" providerId="LiveId" clId="{A9157EB4-91AE-466F-866C-F712B6072B10}" dt="2024-04-22T04:05:11.360" v="161"/>
        <pc:sldMkLst>
          <pc:docMk/>
          <pc:sldMk cId="2306947698" sldId="561"/>
        </pc:sldMkLst>
        <pc:spChg chg="add mod">
          <ac:chgData name="念恩 李" userId="8b4755a99a4e10dd" providerId="LiveId" clId="{A9157EB4-91AE-466F-866C-F712B6072B10}" dt="2024-04-22T04:05:11.360" v="161"/>
          <ac:spMkLst>
            <pc:docMk/>
            <pc:sldMk cId="2306947698" sldId="561"/>
            <ac:spMk id="6" creationId="{B213ACC4-17A6-E0D5-2353-8AE9AE04B7FB}"/>
          </ac:spMkLst>
        </pc:spChg>
        <pc:spChg chg="add mod">
          <ac:chgData name="念恩 李" userId="8b4755a99a4e10dd" providerId="LiveId" clId="{A9157EB4-91AE-466F-866C-F712B6072B10}" dt="2024-04-22T04:05:11.360" v="161"/>
          <ac:spMkLst>
            <pc:docMk/>
            <pc:sldMk cId="2306947698" sldId="561"/>
            <ac:spMk id="10" creationId="{D0165DB4-A2C2-A617-76E3-DFB19B00302A}"/>
          </ac:spMkLst>
        </pc:spChg>
        <pc:spChg chg="del">
          <ac:chgData name="念恩 李" userId="8b4755a99a4e10dd" providerId="LiveId" clId="{A9157EB4-91AE-466F-866C-F712B6072B10}" dt="2024-04-22T04:05:07.593" v="157" actId="478"/>
          <ac:spMkLst>
            <pc:docMk/>
            <pc:sldMk cId="2306947698" sldId="561"/>
            <ac:spMk id="18" creationId="{733428C5-2DC4-423D-433A-BD253F84AB56}"/>
          </ac:spMkLst>
        </pc:spChg>
        <pc:spChg chg="del mod">
          <ac:chgData name="念恩 李" userId="8b4755a99a4e10dd" providerId="LiveId" clId="{A9157EB4-91AE-466F-866C-F712B6072B10}" dt="2024-04-22T04:05:10.167" v="160" actId="478"/>
          <ac:spMkLst>
            <pc:docMk/>
            <pc:sldMk cId="2306947698" sldId="561"/>
            <ac:spMk id="19" creationId="{8307A7C8-61B4-07BF-113E-3D279FB1C87E}"/>
          </ac:spMkLst>
        </pc:spChg>
        <pc:picChg chg="del">
          <ac:chgData name="念恩 李" userId="8b4755a99a4e10dd" providerId="LiveId" clId="{A9157EB4-91AE-466F-866C-F712B6072B10}" dt="2024-04-22T04:05:06.701" v="156" actId="478"/>
          <ac:picMkLst>
            <pc:docMk/>
            <pc:sldMk cId="2306947698" sldId="561"/>
            <ac:picMk id="7" creationId="{42FD7C34-BA28-40DB-E5AF-3A314066C479}"/>
          </ac:picMkLst>
        </pc:picChg>
        <pc:picChg chg="del">
          <ac:chgData name="念恩 李" userId="8b4755a99a4e10dd" providerId="LiveId" clId="{A9157EB4-91AE-466F-866C-F712B6072B10}" dt="2024-04-22T04:05:08.268" v="158" actId="478"/>
          <ac:picMkLst>
            <pc:docMk/>
            <pc:sldMk cId="2306947698" sldId="561"/>
            <ac:picMk id="8" creationId="{0E5EDFB1-2A38-88F3-C6C7-29AC382C924E}"/>
          </ac:picMkLst>
        </pc:picChg>
        <pc:picChg chg="add mod">
          <ac:chgData name="念恩 李" userId="8b4755a99a4e10dd" providerId="LiveId" clId="{A9157EB4-91AE-466F-866C-F712B6072B10}" dt="2024-04-22T04:05:11.360" v="161"/>
          <ac:picMkLst>
            <pc:docMk/>
            <pc:sldMk cId="2306947698" sldId="561"/>
            <ac:picMk id="12" creationId="{0BE8217A-C2B0-1EF1-3DF2-0CA8157A0157}"/>
          </ac:picMkLst>
        </pc:picChg>
        <pc:picChg chg="add mod">
          <ac:chgData name="念恩 李" userId="8b4755a99a4e10dd" providerId="LiveId" clId="{A9157EB4-91AE-466F-866C-F712B6072B10}" dt="2024-04-22T04:05:11.360" v="161"/>
          <ac:picMkLst>
            <pc:docMk/>
            <pc:sldMk cId="2306947698" sldId="561"/>
            <ac:picMk id="13" creationId="{83CEBCB1-4172-83DF-70FF-B16E7858BD60}"/>
          </ac:picMkLst>
        </pc:picChg>
      </pc:sldChg>
      <pc:sldChg chg="modSp mod">
        <pc:chgData name="念恩 李" userId="8b4755a99a4e10dd" providerId="LiveId" clId="{A9157EB4-91AE-466F-866C-F712B6072B10}" dt="2024-04-22T14:53:00.459" v="337" actId="1036"/>
        <pc:sldMkLst>
          <pc:docMk/>
          <pc:sldMk cId="2376876123" sldId="576"/>
        </pc:sldMkLst>
        <pc:spChg chg="mod">
          <ac:chgData name="念恩 李" userId="8b4755a99a4e10dd" providerId="LiveId" clId="{A9157EB4-91AE-466F-866C-F712B6072B10}" dt="2024-04-22T14:53:00.459" v="337" actId="1036"/>
          <ac:spMkLst>
            <pc:docMk/>
            <pc:sldMk cId="2376876123" sldId="576"/>
            <ac:spMk id="11" creationId="{00CA889D-B2A6-6A9B-0E17-AFD51B596D89}"/>
          </ac:spMkLst>
        </pc:spChg>
        <pc:spChg chg="mod">
          <ac:chgData name="念恩 李" userId="8b4755a99a4e10dd" providerId="LiveId" clId="{A9157EB4-91AE-466F-866C-F712B6072B10}" dt="2024-04-22T14:53:00.459" v="337" actId="1036"/>
          <ac:spMkLst>
            <pc:docMk/>
            <pc:sldMk cId="2376876123" sldId="576"/>
            <ac:spMk id="23577" creationId="{701CB39A-AADD-4186-73C0-D82B68BA564D}"/>
          </ac:spMkLst>
        </pc:spChg>
        <pc:picChg chg="mod">
          <ac:chgData name="念恩 李" userId="8b4755a99a4e10dd" providerId="LiveId" clId="{A9157EB4-91AE-466F-866C-F712B6072B10}" dt="2024-04-22T14:53:00.459" v="337" actId="1036"/>
          <ac:picMkLst>
            <pc:docMk/>
            <pc:sldMk cId="2376876123" sldId="576"/>
            <ac:picMk id="23579" creationId="{201D2774-C27B-69EC-FA9A-8772AC9898A3}"/>
          </ac:picMkLst>
        </pc:picChg>
        <pc:picChg chg="mod">
          <ac:chgData name="念恩 李" userId="8b4755a99a4e10dd" providerId="LiveId" clId="{A9157EB4-91AE-466F-866C-F712B6072B10}" dt="2024-04-22T14:53:00.459" v="337" actId="1036"/>
          <ac:picMkLst>
            <pc:docMk/>
            <pc:sldMk cId="2376876123" sldId="576"/>
            <ac:picMk id="23581" creationId="{994EFCBB-D5C1-2830-67C4-33832A5001B3}"/>
          </ac:picMkLst>
        </pc:picChg>
      </pc:sldChg>
      <pc:sldChg chg="modSp mod">
        <pc:chgData name="念恩 李" userId="8b4755a99a4e10dd" providerId="LiveId" clId="{A9157EB4-91AE-466F-866C-F712B6072B10}" dt="2024-04-22T03:04:43.452" v="153" actId="1038"/>
        <pc:sldMkLst>
          <pc:docMk/>
          <pc:sldMk cId="3203608387" sldId="580"/>
        </pc:sldMkLst>
        <pc:spChg chg="mod">
          <ac:chgData name="念恩 李" userId="8b4755a99a4e10dd" providerId="LiveId" clId="{A9157EB4-91AE-466F-866C-F712B6072B10}" dt="2024-04-22T03:04:43.452" v="153" actId="1038"/>
          <ac:spMkLst>
            <pc:docMk/>
            <pc:sldMk cId="3203608387" sldId="580"/>
            <ac:spMk id="6" creationId="{F69A1011-625D-A51A-18CF-D727F9AF1DD5}"/>
          </ac:spMkLst>
        </pc:spChg>
        <pc:spChg chg="mod">
          <ac:chgData name="念恩 李" userId="8b4755a99a4e10dd" providerId="LiveId" clId="{A9157EB4-91AE-466F-866C-F712B6072B10}" dt="2024-04-22T03:04:21.950" v="144" actId="2711"/>
          <ac:spMkLst>
            <pc:docMk/>
            <pc:sldMk cId="3203608387" sldId="580"/>
            <ac:spMk id="8" creationId="{7E7AA953-7CE9-C5FC-328B-98F5EBE0D096}"/>
          </ac:spMkLst>
        </pc:spChg>
        <pc:spChg chg="mod">
          <ac:chgData name="念恩 李" userId="8b4755a99a4e10dd" providerId="LiveId" clId="{A9157EB4-91AE-466F-866C-F712B6072B10}" dt="2024-04-22T03:04:15.230" v="143" actId="2711"/>
          <ac:spMkLst>
            <pc:docMk/>
            <pc:sldMk cId="3203608387" sldId="580"/>
            <ac:spMk id="9" creationId="{1EB8FF70-59C7-56CD-F629-FDAAC16DDB36}"/>
          </ac:spMkLst>
        </pc:spChg>
        <pc:spChg chg="mod">
          <ac:chgData name="念恩 李" userId="8b4755a99a4e10dd" providerId="LiveId" clId="{A9157EB4-91AE-466F-866C-F712B6072B10}" dt="2024-04-22T03:04:21.950" v="144" actId="2711"/>
          <ac:spMkLst>
            <pc:docMk/>
            <pc:sldMk cId="3203608387" sldId="580"/>
            <ac:spMk id="11" creationId="{6F328E32-54B9-9BE5-35C1-79A545B1A60C}"/>
          </ac:spMkLst>
        </pc:spChg>
      </pc:sldChg>
      <pc:sldChg chg="modSp mod">
        <pc:chgData name="念恩 李" userId="8b4755a99a4e10dd" providerId="LiveId" clId="{A9157EB4-91AE-466F-866C-F712B6072B10}" dt="2024-04-22T02:51:46.663" v="138" actId="2711"/>
        <pc:sldMkLst>
          <pc:docMk/>
          <pc:sldMk cId="1037699389" sldId="584"/>
        </pc:sldMkLst>
        <pc:spChg chg="mod">
          <ac:chgData name="念恩 李" userId="8b4755a99a4e10dd" providerId="LiveId" clId="{A9157EB4-91AE-466F-866C-F712B6072B10}" dt="2024-04-21T10:00:46.336" v="24" actId="20577"/>
          <ac:spMkLst>
            <pc:docMk/>
            <pc:sldMk cId="1037699389" sldId="584"/>
            <ac:spMk id="3" creationId="{E589C6C9-D4AA-FF2A-05CA-D55DDA665FAA}"/>
          </ac:spMkLst>
        </pc:spChg>
        <pc:spChg chg="mod">
          <ac:chgData name="念恩 李" userId="8b4755a99a4e10dd" providerId="LiveId" clId="{A9157EB4-91AE-466F-866C-F712B6072B10}" dt="2024-04-22T02:51:42.436" v="137" actId="2711"/>
          <ac:spMkLst>
            <pc:docMk/>
            <pc:sldMk cId="1037699389" sldId="584"/>
            <ac:spMk id="32" creationId="{3EA6D419-A872-92A4-EFD1-3B80E36DF8DB}"/>
          </ac:spMkLst>
        </pc:spChg>
        <pc:spChg chg="mod">
          <ac:chgData name="念恩 李" userId="8b4755a99a4e10dd" providerId="LiveId" clId="{A9157EB4-91AE-466F-866C-F712B6072B10}" dt="2024-04-22T02:51:46.663" v="138" actId="2711"/>
          <ac:spMkLst>
            <pc:docMk/>
            <pc:sldMk cId="1037699389" sldId="584"/>
            <ac:spMk id="33" creationId="{C8EE694A-3233-87D0-B108-B9C8D63D3AE5}"/>
          </ac:spMkLst>
        </pc:spChg>
        <pc:picChg chg="mod">
          <ac:chgData name="念恩 李" userId="8b4755a99a4e10dd" providerId="LiveId" clId="{A9157EB4-91AE-466F-866C-F712B6072B10}" dt="2024-04-22T02:48:10.574" v="132" actId="1036"/>
          <ac:picMkLst>
            <pc:docMk/>
            <pc:sldMk cId="1037699389" sldId="584"/>
            <ac:picMk id="6" creationId="{E0F80450-867B-91F7-F909-D0AF4BE7D1EE}"/>
          </ac:picMkLst>
        </pc:picChg>
        <pc:picChg chg="mod">
          <ac:chgData name="念恩 李" userId="8b4755a99a4e10dd" providerId="LiveId" clId="{A9157EB4-91AE-466F-866C-F712B6072B10}" dt="2024-04-22T02:48:10.574" v="132" actId="1036"/>
          <ac:picMkLst>
            <pc:docMk/>
            <pc:sldMk cId="1037699389" sldId="584"/>
            <ac:picMk id="8" creationId="{7F576AC8-57BA-37BF-C51C-EA0FF48CF1B9}"/>
          </ac:picMkLst>
        </pc:picChg>
        <pc:picChg chg="mod">
          <ac:chgData name="念恩 李" userId="8b4755a99a4e10dd" providerId="LiveId" clId="{A9157EB4-91AE-466F-866C-F712B6072B10}" dt="2024-04-22T02:49:57.496" v="133" actId="1076"/>
          <ac:picMkLst>
            <pc:docMk/>
            <pc:sldMk cId="1037699389" sldId="584"/>
            <ac:picMk id="34" creationId="{ED5A5153-5991-8191-C852-61703679E2D3}"/>
          </ac:picMkLst>
        </pc:picChg>
      </pc:sldChg>
      <pc:sldChg chg="modSp mod">
        <pc:chgData name="念恩 李" userId="8b4755a99a4e10dd" providerId="LiveId" clId="{A9157EB4-91AE-466F-866C-F712B6072B10}" dt="2024-04-22T05:54:29.193" v="220" actId="1076"/>
        <pc:sldMkLst>
          <pc:docMk/>
          <pc:sldMk cId="2436176387" sldId="585"/>
        </pc:sldMkLst>
        <pc:spChg chg="mod">
          <ac:chgData name="念恩 李" userId="8b4755a99a4e10dd" providerId="LiveId" clId="{A9157EB4-91AE-466F-866C-F712B6072B10}" dt="2024-04-22T05:54:28.897" v="219" actId="2711"/>
          <ac:spMkLst>
            <pc:docMk/>
            <pc:sldMk cId="2436176387" sldId="585"/>
            <ac:spMk id="2" creationId="{B83E60B4-06AC-55D1-50A8-0EB55E1B1120}"/>
          </ac:spMkLst>
        </pc:spChg>
        <pc:spChg chg="mod">
          <ac:chgData name="念恩 李" userId="8b4755a99a4e10dd" providerId="LiveId" clId="{A9157EB4-91AE-466F-866C-F712B6072B10}" dt="2024-04-22T05:54:28.631" v="218" actId="2711"/>
          <ac:spMkLst>
            <pc:docMk/>
            <pc:sldMk cId="2436176387" sldId="585"/>
            <ac:spMk id="4" creationId="{8E1882D8-25AE-BF3B-5ED4-C4FA2F4E8FA8}"/>
          </ac:spMkLst>
        </pc:spChg>
        <pc:spChg chg="mod">
          <ac:chgData name="念恩 李" userId="8b4755a99a4e10dd" providerId="LiveId" clId="{A9157EB4-91AE-466F-866C-F712B6072B10}" dt="2024-04-22T05:54:29.193" v="220" actId="1076"/>
          <ac:spMkLst>
            <pc:docMk/>
            <pc:sldMk cId="2436176387" sldId="585"/>
            <ac:spMk id="6" creationId="{6276A895-8B1F-DF91-780D-3165A9BE323D}"/>
          </ac:spMkLst>
        </pc:spChg>
        <pc:spChg chg="mod">
          <ac:chgData name="念恩 李" userId="8b4755a99a4e10dd" providerId="LiveId" clId="{A9157EB4-91AE-466F-866C-F712B6072B10}" dt="2024-04-22T05:54:28.897" v="219" actId="2711"/>
          <ac:spMkLst>
            <pc:docMk/>
            <pc:sldMk cId="2436176387" sldId="585"/>
            <ac:spMk id="13" creationId="{F7BE5E24-A417-D39E-3B22-F79F12F39868}"/>
          </ac:spMkLst>
        </pc:spChg>
        <pc:spChg chg="mod">
          <ac:chgData name="念恩 李" userId="8b4755a99a4e10dd" providerId="LiveId" clId="{A9157EB4-91AE-466F-866C-F712B6072B10}" dt="2024-04-22T05:54:28.897" v="219" actId="2711"/>
          <ac:spMkLst>
            <pc:docMk/>
            <pc:sldMk cId="2436176387" sldId="585"/>
            <ac:spMk id="25" creationId="{18646943-8B3F-B67B-378D-AC89CFABB1FD}"/>
          </ac:spMkLst>
        </pc:spChg>
        <pc:spChg chg="mod">
          <ac:chgData name="念恩 李" userId="8b4755a99a4e10dd" providerId="LiveId" clId="{A9157EB4-91AE-466F-866C-F712B6072B10}" dt="2024-04-22T05:54:28.897" v="219" actId="2711"/>
          <ac:spMkLst>
            <pc:docMk/>
            <pc:sldMk cId="2436176387" sldId="585"/>
            <ac:spMk id="28" creationId="{6021CE80-CA6C-3631-96A0-9EB9A6FC7510}"/>
          </ac:spMkLst>
        </pc:spChg>
        <pc:spChg chg="mod">
          <ac:chgData name="念恩 李" userId="8b4755a99a4e10dd" providerId="LiveId" clId="{A9157EB4-91AE-466F-866C-F712B6072B10}" dt="2024-04-22T05:54:28.897" v="219" actId="2711"/>
          <ac:spMkLst>
            <pc:docMk/>
            <pc:sldMk cId="2436176387" sldId="585"/>
            <ac:spMk id="29" creationId="{3DD758DC-ECF0-F565-14B0-631C25AB2B83}"/>
          </ac:spMkLst>
        </pc:spChg>
        <pc:spChg chg="mod">
          <ac:chgData name="念恩 李" userId="8b4755a99a4e10dd" providerId="LiveId" clId="{A9157EB4-91AE-466F-866C-F712B6072B10}" dt="2024-04-22T05:54:28.897" v="219" actId="2711"/>
          <ac:spMkLst>
            <pc:docMk/>
            <pc:sldMk cId="2436176387" sldId="585"/>
            <ac:spMk id="36" creationId="{A2BA34E4-8ABF-468B-9646-338188B9CFBB}"/>
          </ac:spMkLst>
        </pc:spChg>
        <pc:spChg chg="mod">
          <ac:chgData name="念恩 李" userId="8b4755a99a4e10dd" providerId="LiveId" clId="{A9157EB4-91AE-466F-866C-F712B6072B10}" dt="2024-04-22T05:54:28.897" v="219" actId="2711"/>
          <ac:spMkLst>
            <pc:docMk/>
            <pc:sldMk cId="2436176387" sldId="585"/>
            <ac:spMk id="37" creationId="{B6430318-7154-BF6D-0D62-E7CEC7E37D4B}"/>
          </ac:spMkLst>
        </pc:spChg>
        <pc:spChg chg="mod">
          <ac:chgData name="念恩 李" userId="8b4755a99a4e10dd" providerId="LiveId" clId="{A9157EB4-91AE-466F-866C-F712B6072B10}" dt="2024-04-22T05:54:28.897" v="219" actId="2711"/>
          <ac:spMkLst>
            <pc:docMk/>
            <pc:sldMk cId="2436176387" sldId="585"/>
            <ac:spMk id="54" creationId="{ED8AAADA-43CA-C8AD-756F-F19834369E26}"/>
          </ac:spMkLst>
        </pc:spChg>
        <pc:spChg chg="mod">
          <ac:chgData name="念恩 李" userId="8b4755a99a4e10dd" providerId="LiveId" clId="{A9157EB4-91AE-466F-866C-F712B6072B10}" dt="2024-04-22T05:54:28.897" v="219" actId="2711"/>
          <ac:spMkLst>
            <pc:docMk/>
            <pc:sldMk cId="2436176387" sldId="585"/>
            <ac:spMk id="58" creationId="{42426DCB-4C15-E76F-8B51-BD6B3618574E}"/>
          </ac:spMkLst>
        </pc:spChg>
      </pc:sldChg>
      <pc:sldChg chg="addSp delSp modSp add del mod addAnim delAnim">
        <pc:chgData name="念恩 李" userId="8b4755a99a4e10dd" providerId="LiveId" clId="{A9157EB4-91AE-466F-866C-F712B6072B10}" dt="2024-04-23T09:04:53.777" v="353" actId="47"/>
        <pc:sldMkLst>
          <pc:docMk/>
          <pc:sldMk cId="26664024" sldId="586"/>
        </pc:sldMkLst>
        <pc:spChg chg="del">
          <ac:chgData name="念恩 李" userId="8b4755a99a4e10dd" providerId="LiveId" clId="{A9157EB4-91AE-466F-866C-F712B6072B10}" dt="2024-04-22T04:13:06.958" v="177" actId="478"/>
          <ac:spMkLst>
            <pc:docMk/>
            <pc:sldMk cId="26664024" sldId="586"/>
            <ac:spMk id="6" creationId="{58A3B161-03BD-6CB5-53F4-8411EDB672F2}"/>
          </ac:spMkLst>
        </pc:spChg>
        <pc:graphicFrameChg chg="mod modGraphic">
          <ac:chgData name="念恩 李" userId="8b4755a99a4e10dd" providerId="LiveId" clId="{A9157EB4-91AE-466F-866C-F712B6072B10}" dt="2024-04-22T04:15:18.044" v="209" actId="403"/>
          <ac:graphicFrameMkLst>
            <pc:docMk/>
            <pc:sldMk cId="26664024" sldId="586"/>
            <ac:graphicFrameMk id="2" creationId="{8043F589-B7E6-1624-21D8-836E966F6920}"/>
          </ac:graphicFrameMkLst>
        </pc:graphicFrameChg>
        <pc:graphicFrameChg chg="add del mod modGraphic">
          <ac:chgData name="念恩 李" userId="8b4755a99a4e10dd" providerId="LiveId" clId="{A9157EB4-91AE-466F-866C-F712B6072B10}" dt="2024-04-22T04:15:25.651" v="210"/>
          <ac:graphicFrameMkLst>
            <pc:docMk/>
            <pc:sldMk cId="26664024" sldId="586"/>
            <ac:graphicFrameMk id="4" creationId="{26C838A7-857D-7BD8-AC97-9CE31C88A0E6}"/>
          </ac:graphicFrameMkLst>
        </pc:graphicFrameChg>
        <pc:picChg chg="mod">
          <ac:chgData name="念恩 李" userId="8b4755a99a4e10dd" providerId="LiveId" clId="{A9157EB4-91AE-466F-866C-F712B6072B10}" dt="2024-04-22T04:14:04.387" v="186" actId="1076"/>
          <ac:picMkLst>
            <pc:docMk/>
            <pc:sldMk cId="26664024" sldId="586"/>
            <ac:picMk id="9" creationId="{9F711945-073F-E9D0-40DD-892AC5286FA0}"/>
          </ac:picMkLst>
        </pc:picChg>
      </pc:sldChg>
      <pc:sldChg chg="delSp modSp add del mod delAnim">
        <pc:chgData name="念恩 李" userId="8b4755a99a4e10dd" providerId="LiveId" clId="{A9157EB4-91AE-466F-866C-F712B6072B10}" dt="2024-04-22T04:06:14.697" v="170" actId="47"/>
        <pc:sldMkLst>
          <pc:docMk/>
          <pc:sldMk cId="1182950941" sldId="586"/>
        </pc:sldMkLst>
        <pc:spChg chg="mod">
          <ac:chgData name="念恩 李" userId="8b4755a99a4e10dd" providerId="LiveId" clId="{A9157EB4-91AE-466F-866C-F712B6072B10}" dt="2024-04-22T04:05:30.930" v="163" actId="2711"/>
          <ac:spMkLst>
            <pc:docMk/>
            <pc:sldMk cId="1182950941" sldId="586"/>
            <ac:spMk id="5" creationId="{1B20BF1B-9D1F-319F-DAE4-75D364EA479C}"/>
          </ac:spMkLst>
        </pc:spChg>
        <pc:spChg chg="mod">
          <ac:chgData name="念恩 李" userId="8b4755a99a4e10dd" providerId="LiveId" clId="{A9157EB4-91AE-466F-866C-F712B6072B10}" dt="2024-04-22T04:05:30.930" v="163" actId="2711"/>
          <ac:spMkLst>
            <pc:docMk/>
            <pc:sldMk cId="1182950941" sldId="586"/>
            <ac:spMk id="6" creationId="{B213ACC4-17A6-E0D5-2353-8AE9AE04B7FB}"/>
          </ac:spMkLst>
        </pc:spChg>
        <pc:spChg chg="del mod">
          <ac:chgData name="念恩 李" userId="8b4755a99a4e10dd" providerId="LiveId" clId="{A9157EB4-91AE-466F-866C-F712B6072B10}" dt="2024-04-22T04:05:55.591" v="169" actId="478"/>
          <ac:spMkLst>
            <pc:docMk/>
            <pc:sldMk cId="1182950941" sldId="586"/>
            <ac:spMk id="9" creationId="{7E743A38-765C-D312-6740-C3BBDD2CB67D}"/>
          </ac:spMkLst>
        </pc:spChg>
        <pc:spChg chg="mod">
          <ac:chgData name="念恩 李" userId="8b4755a99a4e10dd" providerId="LiveId" clId="{A9157EB4-91AE-466F-866C-F712B6072B10}" dt="2024-04-22T04:05:30.930" v="163" actId="2711"/>
          <ac:spMkLst>
            <pc:docMk/>
            <pc:sldMk cId="1182950941" sldId="586"/>
            <ac:spMk id="10" creationId="{D0165DB4-A2C2-A617-76E3-DFB19B00302A}"/>
          </ac:spMkLst>
        </pc:spChg>
        <pc:spChg chg="del mod">
          <ac:chgData name="念恩 李" userId="8b4755a99a4e10dd" providerId="LiveId" clId="{A9157EB4-91AE-466F-866C-F712B6072B10}" dt="2024-04-22T04:05:54.749" v="168" actId="478"/>
          <ac:spMkLst>
            <pc:docMk/>
            <pc:sldMk cId="1182950941" sldId="586"/>
            <ac:spMk id="11" creationId="{500A16B2-2FFB-2F92-1062-B16B719A8525}"/>
          </ac:spMkLst>
        </pc:spChg>
        <pc:graphicFrameChg chg="mod modGraphic">
          <ac:chgData name="念恩 李" userId="8b4755a99a4e10dd" providerId="LiveId" clId="{A9157EB4-91AE-466F-866C-F712B6072B10}" dt="2024-04-22T04:05:49.836" v="167" actId="404"/>
          <ac:graphicFrameMkLst>
            <pc:docMk/>
            <pc:sldMk cId="1182950941" sldId="586"/>
            <ac:graphicFrameMk id="2" creationId="{6DE3BBAD-42DD-A318-DC2F-4FD03AEBF333}"/>
          </ac:graphicFrameMkLst>
        </pc:graphicFrameChg>
        <pc:graphicFrameChg chg="mod modGraphic">
          <ac:chgData name="念恩 李" userId="8b4755a99a4e10dd" providerId="LiveId" clId="{A9157EB4-91AE-466F-866C-F712B6072B10}" dt="2024-04-22T04:05:45.817" v="166" actId="404"/>
          <ac:graphicFrameMkLst>
            <pc:docMk/>
            <pc:sldMk cId="1182950941" sldId="586"/>
            <ac:graphicFrameMk id="3" creationId="{70ECF627-C868-E842-741E-E8BAC01D5AE0}"/>
          </ac:graphicFrameMkLst>
        </pc:graphicFrameChg>
        <pc:picChg chg="mod">
          <ac:chgData name="念恩 李" userId="8b4755a99a4e10dd" providerId="LiveId" clId="{A9157EB4-91AE-466F-866C-F712B6072B10}" dt="2024-04-22T04:05:30.930" v="163" actId="2711"/>
          <ac:picMkLst>
            <pc:docMk/>
            <pc:sldMk cId="1182950941" sldId="586"/>
            <ac:picMk id="12" creationId="{0BE8217A-C2B0-1EF1-3DF2-0CA8157A0157}"/>
          </ac:picMkLst>
        </pc:picChg>
        <pc:picChg chg="mod">
          <ac:chgData name="念恩 李" userId="8b4755a99a4e10dd" providerId="LiveId" clId="{A9157EB4-91AE-466F-866C-F712B6072B10}" dt="2024-04-22T04:05:30.930" v="163" actId="2711"/>
          <ac:picMkLst>
            <pc:docMk/>
            <pc:sldMk cId="1182950941" sldId="586"/>
            <ac:picMk id="13" creationId="{83CEBCB1-4172-83DF-70FF-B16E7858BD60}"/>
          </ac:picMkLst>
        </pc:picChg>
      </pc:sldChg>
      <pc:sldChg chg="modSp add del mod">
        <pc:chgData name="念恩 李" userId="8b4755a99a4e10dd" providerId="LiveId" clId="{A9157EB4-91AE-466F-866C-F712B6072B10}" dt="2024-04-22T04:12:50.551" v="175" actId="47"/>
        <pc:sldMkLst>
          <pc:docMk/>
          <pc:sldMk cId="2203769446" sldId="586"/>
        </pc:sldMkLst>
        <pc:spChg chg="mod">
          <ac:chgData name="念恩 李" userId="8b4755a99a4e10dd" providerId="LiveId" clId="{A9157EB4-91AE-466F-866C-F712B6072B10}" dt="2024-04-22T04:11:52.394" v="172" actId="2711"/>
          <ac:spMkLst>
            <pc:docMk/>
            <pc:sldMk cId="2203769446" sldId="586"/>
            <ac:spMk id="18" creationId="{733428C5-2DC4-423D-433A-BD253F84AB56}"/>
          </ac:spMkLst>
        </pc:spChg>
        <pc:spChg chg="mod">
          <ac:chgData name="念恩 李" userId="8b4755a99a4e10dd" providerId="LiveId" clId="{A9157EB4-91AE-466F-866C-F712B6072B10}" dt="2024-04-22T04:11:52.394" v="172" actId="2711"/>
          <ac:spMkLst>
            <pc:docMk/>
            <pc:sldMk cId="2203769446" sldId="586"/>
            <ac:spMk id="19" creationId="{8307A7C8-61B4-07BF-113E-3D279FB1C87E}"/>
          </ac:spMkLst>
        </pc:spChg>
        <pc:graphicFrameChg chg="mod modGraphic">
          <ac:chgData name="念恩 李" userId="8b4755a99a4e10dd" providerId="LiveId" clId="{A9157EB4-91AE-466F-866C-F712B6072B10}" dt="2024-04-22T04:12:03.202" v="174" actId="2711"/>
          <ac:graphicFrameMkLst>
            <pc:docMk/>
            <pc:sldMk cId="2203769446" sldId="586"/>
            <ac:graphicFrameMk id="2" creationId="{6DE3BBAD-42DD-A318-DC2F-4FD03AEBF333}"/>
          </ac:graphicFrameMkLst>
        </pc:graphicFrameChg>
        <pc:graphicFrameChg chg="mod modGraphic">
          <ac:chgData name="念恩 李" userId="8b4755a99a4e10dd" providerId="LiveId" clId="{A9157EB4-91AE-466F-866C-F712B6072B10}" dt="2024-04-22T04:11:58.555" v="173" actId="2711"/>
          <ac:graphicFrameMkLst>
            <pc:docMk/>
            <pc:sldMk cId="2203769446" sldId="586"/>
            <ac:graphicFrameMk id="3" creationId="{70ECF627-C868-E842-741E-E8BAC01D5AE0}"/>
          </ac:graphicFrameMkLst>
        </pc:graphicFrameChg>
        <pc:picChg chg="mod">
          <ac:chgData name="念恩 李" userId="8b4755a99a4e10dd" providerId="LiveId" clId="{A9157EB4-91AE-466F-866C-F712B6072B10}" dt="2024-04-22T04:11:52.394" v="172" actId="2711"/>
          <ac:picMkLst>
            <pc:docMk/>
            <pc:sldMk cId="2203769446" sldId="586"/>
            <ac:picMk id="8" creationId="{D6F5D219-37CB-1589-B32E-F59E2605D35E}"/>
          </ac:picMkLst>
        </pc:picChg>
        <pc:picChg chg="mod">
          <ac:chgData name="念恩 李" userId="8b4755a99a4e10dd" providerId="LiveId" clId="{A9157EB4-91AE-466F-866C-F712B6072B10}" dt="2024-04-22T04:11:52.394" v="172" actId="2711"/>
          <ac:picMkLst>
            <pc:docMk/>
            <pc:sldMk cId="2203769446" sldId="586"/>
            <ac:picMk id="9" creationId="{3706D618-A599-980A-8409-BFCAFB50CD02}"/>
          </ac:picMkLst>
        </pc:picChg>
      </pc:sldChg>
      <pc:sldChg chg="addSp delSp modSp add del mod">
        <pc:chgData name="念恩 李" userId="8b4755a99a4e10dd" providerId="LiveId" clId="{A9157EB4-91AE-466F-866C-F712B6072B10}" dt="2024-04-22T08:15:30.676" v="295" actId="47"/>
        <pc:sldMkLst>
          <pc:docMk/>
          <pc:sldMk cId="573421314" sldId="587"/>
        </pc:sldMkLst>
        <pc:spChg chg="mod">
          <ac:chgData name="念恩 李" userId="8b4755a99a4e10dd" providerId="LiveId" clId="{A9157EB4-91AE-466F-866C-F712B6072B10}" dt="2024-04-22T08:13:49.628" v="291" actId="14100"/>
          <ac:spMkLst>
            <pc:docMk/>
            <pc:sldMk cId="573421314" sldId="587"/>
            <ac:spMk id="2" creationId="{3A83CD85-02FA-6E1D-7C18-B332905B48B6}"/>
          </ac:spMkLst>
        </pc:spChg>
        <pc:spChg chg="mod">
          <ac:chgData name="念恩 李" userId="8b4755a99a4e10dd" providerId="LiveId" clId="{A9157EB4-91AE-466F-866C-F712B6072B10}" dt="2024-04-22T08:14:18.190" v="294" actId="14100"/>
          <ac:spMkLst>
            <pc:docMk/>
            <pc:sldMk cId="573421314" sldId="587"/>
            <ac:spMk id="5" creationId="{6C2B5962-F595-CA98-BC14-0D6F1D17F5EA}"/>
          </ac:spMkLst>
        </pc:spChg>
        <pc:spChg chg="mod">
          <ac:chgData name="念恩 李" userId="8b4755a99a4e10dd" providerId="LiveId" clId="{A9157EB4-91AE-466F-866C-F712B6072B10}" dt="2024-04-22T08:13:49.628" v="291" actId="14100"/>
          <ac:spMkLst>
            <pc:docMk/>
            <pc:sldMk cId="573421314" sldId="587"/>
            <ac:spMk id="7" creationId="{4522ECD6-0D2C-D7CD-8646-1FEB7D847F4F}"/>
          </ac:spMkLst>
        </pc:spChg>
        <pc:spChg chg="mod">
          <ac:chgData name="念恩 李" userId="8b4755a99a4e10dd" providerId="LiveId" clId="{A9157EB4-91AE-466F-866C-F712B6072B10}" dt="2024-04-22T08:13:49.628" v="291" actId="14100"/>
          <ac:spMkLst>
            <pc:docMk/>
            <pc:sldMk cId="573421314" sldId="587"/>
            <ac:spMk id="9" creationId="{21A246E0-B7B7-6D07-AB54-4F464F319620}"/>
          </ac:spMkLst>
        </pc:spChg>
        <pc:spChg chg="add del mod">
          <ac:chgData name="念恩 李" userId="8b4755a99a4e10dd" providerId="LiveId" clId="{A9157EB4-91AE-466F-866C-F712B6072B10}" dt="2024-04-22T08:13:58.317" v="293" actId="1076"/>
          <ac:spMkLst>
            <pc:docMk/>
            <pc:sldMk cId="573421314" sldId="587"/>
            <ac:spMk id="12" creationId="{28BF6930-72F6-E33C-23C4-12C90D0C4520}"/>
          </ac:spMkLst>
        </pc:spChg>
        <pc:spChg chg="del">
          <ac:chgData name="念恩 李" userId="8b4755a99a4e10dd" providerId="LiveId" clId="{A9157EB4-91AE-466F-866C-F712B6072B10}" dt="2024-04-22T08:13:20.171" v="285" actId="478"/>
          <ac:spMkLst>
            <pc:docMk/>
            <pc:sldMk cId="573421314" sldId="587"/>
            <ac:spMk id="17" creationId="{0EA1D090-B73B-B14B-6D15-09D2A889703C}"/>
          </ac:spMkLst>
        </pc:spChg>
        <pc:spChg chg="mod">
          <ac:chgData name="念恩 李" userId="8b4755a99a4e10dd" providerId="LiveId" clId="{A9157EB4-91AE-466F-866C-F712B6072B10}" dt="2024-04-22T08:13:49.628" v="291" actId="14100"/>
          <ac:spMkLst>
            <pc:docMk/>
            <pc:sldMk cId="573421314" sldId="587"/>
            <ac:spMk id="26" creationId="{51B7AF45-1069-C447-ED51-92C214C7AB89}"/>
          </ac:spMkLst>
        </pc:spChg>
        <pc:spChg chg="mod">
          <ac:chgData name="念恩 李" userId="8b4755a99a4e10dd" providerId="LiveId" clId="{A9157EB4-91AE-466F-866C-F712B6072B10}" dt="2024-04-22T08:13:49.628" v="291" actId="14100"/>
          <ac:spMkLst>
            <pc:docMk/>
            <pc:sldMk cId="573421314" sldId="587"/>
            <ac:spMk id="29" creationId="{C97F7E6E-D341-29A0-0C5F-3759762D03CB}"/>
          </ac:spMkLst>
        </pc:spChg>
        <pc:spChg chg="mod">
          <ac:chgData name="念恩 李" userId="8b4755a99a4e10dd" providerId="LiveId" clId="{A9157EB4-91AE-466F-866C-F712B6072B10}" dt="2024-04-22T08:13:49.628" v="291" actId="14100"/>
          <ac:spMkLst>
            <pc:docMk/>
            <pc:sldMk cId="573421314" sldId="587"/>
            <ac:spMk id="30" creationId="{90AFBBC5-84AA-90CB-34DE-4B481C85CAFB}"/>
          </ac:spMkLst>
        </pc:spChg>
        <pc:spChg chg="mod">
          <ac:chgData name="念恩 李" userId="8b4755a99a4e10dd" providerId="LiveId" clId="{A9157EB4-91AE-466F-866C-F712B6072B10}" dt="2024-04-22T08:13:49.628" v="291" actId="14100"/>
          <ac:spMkLst>
            <pc:docMk/>
            <pc:sldMk cId="573421314" sldId="587"/>
            <ac:spMk id="67" creationId="{F871B31B-5636-889D-77FF-ADE75F3567AE}"/>
          </ac:spMkLst>
        </pc:spChg>
        <pc:spChg chg="mod">
          <ac:chgData name="念恩 李" userId="8b4755a99a4e10dd" providerId="LiveId" clId="{A9157EB4-91AE-466F-866C-F712B6072B10}" dt="2024-04-22T08:13:49.628" v="291" actId="14100"/>
          <ac:spMkLst>
            <pc:docMk/>
            <pc:sldMk cId="573421314" sldId="587"/>
            <ac:spMk id="68" creationId="{D766E0B0-F7E8-3BDD-7A70-26D80C98D529}"/>
          </ac:spMkLst>
        </pc:spChg>
        <pc:spChg chg="mod">
          <ac:chgData name="念恩 李" userId="8b4755a99a4e10dd" providerId="LiveId" clId="{A9157EB4-91AE-466F-866C-F712B6072B10}" dt="2024-04-22T08:13:44.368" v="289" actId="2711"/>
          <ac:spMkLst>
            <pc:docMk/>
            <pc:sldMk cId="573421314" sldId="587"/>
            <ac:spMk id="70" creationId="{78E2D3D9-8883-A2B8-BC2D-661419E5E737}"/>
          </ac:spMkLst>
        </pc:spChg>
        <pc:spChg chg="mod">
          <ac:chgData name="念恩 李" userId="8b4755a99a4e10dd" providerId="LiveId" clId="{A9157EB4-91AE-466F-866C-F712B6072B10}" dt="2024-04-22T08:13:44.368" v="289" actId="2711"/>
          <ac:spMkLst>
            <pc:docMk/>
            <pc:sldMk cId="573421314" sldId="587"/>
            <ac:spMk id="71" creationId="{7C03E679-A2C6-8238-F8D6-E4C7BCCE5262}"/>
          </ac:spMkLst>
        </pc:spChg>
        <pc:spChg chg="mod">
          <ac:chgData name="念恩 李" userId="8b4755a99a4e10dd" providerId="LiveId" clId="{A9157EB4-91AE-466F-866C-F712B6072B10}" dt="2024-04-22T08:13:49.628" v="291" actId="14100"/>
          <ac:spMkLst>
            <pc:docMk/>
            <pc:sldMk cId="573421314" sldId="587"/>
            <ac:spMk id="72" creationId="{D8EB07AF-FFAF-C7A0-C323-A3D7F88EAFF3}"/>
          </ac:spMkLst>
        </pc:spChg>
        <pc:spChg chg="mod">
          <ac:chgData name="念恩 李" userId="8b4755a99a4e10dd" providerId="LiveId" clId="{A9157EB4-91AE-466F-866C-F712B6072B10}" dt="2024-04-22T08:13:44.368" v="289" actId="2711"/>
          <ac:spMkLst>
            <pc:docMk/>
            <pc:sldMk cId="573421314" sldId="587"/>
            <ac:spMk id="73" creationId="{4F0F2802-F574-CBB6-7AD7-28A628072EBF}"/>
          </ac:spMkLst>
        </pc:spChg>
        <pc:spChg chg="mod">
          <ac:chgData name="念恩 李" userId="8b4755a99a4e10dd" providerId="LiveId" clId="{A9157EB4-91AE-466F-866C-F712B6072B10}" dt="2024-04-22T08:13:44.368" v="289" actId="2711"/>
          <ac:spMkLst>
            <pc:docMk/>
            <pc:sldMk cId="573421314" sldId="587"/>
            <ac:spMk id="74" creationId="{E1E1E6FF-4105-D99B-611C-17B1F7B6BFBF}"/>
          </ac:spMkLst>
        </pc:spChg>
        <pc:spChg chg="mod">
          <ac:chgData name="念恩 李" userId="8b4755a99a4e10dd" providerId="LiveId" clId="{A9157EB4-91AE-466F-866C-F712B6072B10}" dt="2024-04-22T08:13:44.368" v="289" actId="2711"/>
          <ac:spMkLst>
            <pc:docMk/>
            <pc:sldMk cId="573421314" sldId="587"/>
            <ac:spMk id="75" creationId="{F54EDE54-B545-E8EE-87AC-7CD725D35AB0}"/>
          </ac:spMkLst>
        </pc:spChg>
        <pc:spChg chg="mod">
          <ac:chgData name="念恩 李" userId="8b4755a99a4e10dd" providerId="LiveId" clId="{A9157EB4-91AE-466F-866C-F712B6072B10}" dt="2024-04-22T08:13:44.368" v="289" actId="2711"/>
          <ac:spMkLst>
            <pc:docMk/>
            <pc:sldMk cId="573421314" sldId="587"/>
            <ac:spMk id="76" creationId="{B2AE906F-1B08-EEC7-2826-D027F05A9AB8}"/>
          </ac:spMkLst>
        </pc:spChg>
        <pc:spChg chg="mod">
          <ac:chgData name="念恩 李" userId="8b4755a99a4e10dd" providerId="LiveId" clId="{A9157EB4-91AE-466F-866C-F712B6072B10}" dt="2024-04-22T08:13:44.368" v="289" actId="2711"/>
          <ac:spMkLst>
            <pc:docMk/>
            <pc:sldMk cId="573421314" sldId="587"/>
            <ac:spMk id="77" creationId="{D0D6A1B7-EC31-52ED-2D6E-D50B7057759A}"/>
          </ac:spMkLst>
        </pc:spChg>
        <pc:spChg chg="mod">
          <ac:chgData name="念恩 李" userId="8b4755a99a4e10dd" providerId="LiveId" clId="{A9157EB4-91AE-466F-866C-F712B6072B10}" dt="2024-04-22T08:13:49.628" v="291" actId="14100"/>
          <ac:spMkLst>
            <pc:docMk/>
            <pc:sldMk cId="573421314" sldId="587"/>
            <ac:spMk id="80" creationId="{97F6596C-7685-728B-8D60-62C75E09278B}"/>
          </ac:spMkLst>
        </pc:spChg>
        <pc:grpChg chg="mod">
          <ac:chgData name="念恩 李" userId="8b4755a99a4e10dd" providerId="LiveId" clId="{A9157EB4-91AE-466F-866C-F712B6072B10}" dt="2024-04-22T08:13:49.628" v="291" actId="14100"/>
          <ac:grpSpMkLst>
            <pc:docMk/>
            <pc:sldMk cId="573421314" sldId="587"/>
            <ac:grpSpMk id="69" creationId="{1C988D70-C389-527B-7A5B-08CB9CCF85C7}"/>
          </ac:grpSpMkLst>
        </pc:grpChg>
        <pc:graphicFrameChg chg="mod modGraphic">
          <ac:chgData name="念恩 李" userId="8b4755a99a4e10dd" providerId="LiveId" clId="{A9157EB4-91AE-466F-866C-F712B6072B10}" dt="2024-04-22T08:13:49.628" v="291" actId="14100"/>
          <ac:graphicFrameMkLst>
            <pc:docMk/>
            <pc:sldMk cId="573421314" sldId="587"/>
            <ac:graphicFrameMk id="6" creationId="{80FBFDFD-24FA-B050-2DAD-521FE06DCB5D}"/>
          </ac:graphicFrameMkLst>
        </pc:graphicFrameChg>
        <pc:picChg chg="mod">
          <ac:chgData name="念恩 李" userId="8b4755a99a4e10dd" providerId="LiveId" clId="{A9157EB4-91AE-466F-866C-F712B6072B10}" dt="2024-04-22T08:13:49.628" v="291" actId="14100"/>
          <ac:picMkLst>
            <pc:docMk/>
            <pc:sldMk cId="573421314" sldId="587"/>
            <ac:picMk id="10" creationId="{70A76F0F-844D-21C6-A22F-77775037FC0C}"/>
          </ac:picMkLst>
        </pc:picChg>
        <pc:picChg chg="mod">
          <ac:chgData name="念恩 李" userId="8b4755a99a4e10dd" providerId="LiveId" clId="{A9157EB4-91AE-466F-866C-F712B6072B10}" dt="2024-04-22T08:13:49.628" v="291" actId="14100"/>
          <ac:picMkLst>
            <pc:docMk/>
            <pc:sldMk cId="573421314" sldId="587"/>
            <ac:picMk id="49" creationId="{FBC57038-4249-41BC-A191-53A8EB4833D5}"/>
          </ac:picMkLst>
        </pc:picChg>
        <pc:picChg chg="mod modCrop">
          <ac:chgData name="念恩 李" userId="8b4755a99a4e10dd" providerId="LiveId" clId="{A9157EB4-91AE-466F-866C-F712B6072B10}" dt="2024-04-22T08:13:49.628" v="291" actId="14100"/>
          <ac:picMkLst>
            <pc:docMk/>
            <pc:sldMk cId="573421314" sldId="587"/>
            <ac:picMk id="82" creationId="{1BB87C66-38CB-BBCE-F349-1C0692E97458}"/>
          </ac:picMkLst>
        </pc:picChg>
        <pc:cxnChg chg="mod">
          <ac:chgData name="念恩 李" userId="8b4755a99a4e10dd" providerId="LiveId" clId="{A9157EB4-91AE-466F-866C-F712B6072B10}" dt="2024-04-22T08:13:49.628" v="291" actId="14100"/>
          <ac:cxnSpMkLst>
            <pc:docMk/>
            <pc:sldMk cId="573421314" sldId="587"/>
            <ac:cxnSpMk id="25" creationId="{192AD722-2C48-D8B1-0741-3C462F66312F}"/>
          </ac:cxnSpMkLst>
        </pc:cxnChg>
        <pc:cxnChg chg="mod">
          <ac:chgData name="念恩 李" userId="8b4755a99a4e10dd" providerId="LiveId" clId="{A9157EB4-91AE-466F-866C-F712B6072B10}" dt="2024-04-22T08:13:49.628" v="291" actId="14100"/>
          <ac:cxnSpMkLst>
            <pc:docMk/>
            <pc:sldMk cId="573421314" sldId="587"/>
            <ac:cxnSpMk id="27" creationId="{6746C972-D6E9-975D-A880-C853550664AF}"/>
          </ac:cxnSpMkLst>
        </pc:cxnChg>
        <pc:cxnChg chg="mod">
          <ac:chgData name="念恩 李" userId="8b4755a99a4e10dd" providerId="LiveId" clId="{A9157EB4-91AE-466F-866C-F712B6072B10}" dt="2024-04-22T08:13:49.628" v="291" actId="14100"/>
          <ac:cxnSpMkLst>
            <pc:docMk/>
            <pc:sldMk cId="573421314" sldId="587"/>
            <ac:cxnSpMk id="31" creationId="{63468569-092E-8C53-669B-707F42954ED2}"/>
          </ac:cxnSpMkLst>
        </pc:cxnChg>
      </pc:sldChg>
      <pc:sldChg chg="modSp add del mod">
        <pc:chgData name="念恩 李" userId="8b4755a99a4e10dd" providerId="LiveId" clId="{A9157EB4-91AE-466F-866C-F712B6072B10}" dt="2024-04-23T05:58:24.352" v="352" actId="47"/>
        <pc:sldMkLst>
          <pc:docMk/>
          <pc:sldMk cId="1345593192" sldId="587"/>
        </pc:sldMkLst>
        <pc:spChg chg="mod">
          <ac:chgData name="念恩 李" userId="8b4755a99a4e10dd" providerId="LiveId" clId="{A9157EB4-91AE-466F-866C-F712B6072B10}" dt="2024-04-23T05:46:59.740" v="348" actId="14100"/>
          <ac:spMkLst>
            <pc:docMk/>
            <pc:sldMk cId="1345593192" sldId="587"/>
            <ac:spMk id="17" creationId="{62AF4FEE-ED9B-5144-2A3F-C3957DD4F4AE}"/>
          </ac:spMkLst>
        </pc:spChg>
        <pc:spChg chg="mod">
          <ac:chgData name="念恩 李" userId="8b4755a99a4e10dd" providerId="LiveId" clId="{A9157EB4-91AE-466F-866C-F712B6072B10}" dt="2024-04-23T05:47:02.743" v="349" actId="14100"/>
          <ac:spMkLst>
            <pc:docMk/>
            <pc:sldMk cId="1345593192" sldId="587"/>
            <ac:spMk id="18" creationId="{65DB54FC-73AC-0A8D-810C-26D41566CC15}"/>
          </ac:spMkLst>
        </pc:spChg>
        <pc:spChg chg="mod">
          <ac:chgData name="念恩 李" userId="8b4755a99a4e10dd" providerId="LiveId" clId="{A9157EB4-91AE-466F-866C-F712B6072B10}" dt="2024-04-23T05:46:35.325" v="343" actId="2711"/>
          <ac:spMkLst>
            <pc:docMk/>
            <pc:sldMk cId="1345593192" sldId="587"/>
            <ac:spMk id="21" creationId="{2D03015F-A10D-801D-28B3-CC9864697AFE}"/>
          </ac:spMkLst>
        </pc:spChg>
        <pc:spChg chg="mod">
          <ac:chgData name="念恩 李" userId="8b4755a99a4e10dd" providerId="LiveId" clId="{A9157EB4-91AE-466F-866C-F712B6072B10}" dt="2024-04-23T05:46:35.325" v="343" actId="2711"/>
          <ac:spMkLst>
            <pc:docMk/>
            <pc:sldMk cId="1345593192" sldId="587"/>
            <ac:spMk id="22" creationId="{306FB536-9C5C-1B97-4B90-25E8979A6E68}"/>
          </ac:spMkLst>
        </pc:spChg>
        <pc:spChg chg="mod">
          <ac:chgData name="念恩 李" userId="8b4755a99a4e10dd" providerId="LiveId" clId="{A9157EB4-91AE-466F-866C-F712B6072B10}" dt="2024-04-23T05:46:35.325" v="343" actId="2711"/>
          <ac:spMkLst>
            <pc:docMk/>
            <pc:sldMk cId="1345593192" sldId="587"/>
            <ac:spMk id="23" creationId="{064D6320-16A4-5BB9-7D1B-FAF766134A41}"/>
          </ac:spMkLst>
        </pc:spChg>
        <pc:spChg chg="mod">
          <ac:chgData name="念恩 李" userId="8b4755a99a4e10dd" providerId="LiveId" clId="{A9157EB4-91AE-466F-866C-F712B6072B10}" dt="2024-04-23T05:46:35.325" v="343" actId="2711"/>
          <ac:spMkLst>
            <pc:docMk/>
            <pc:sldMk cId="1345593192" sldId="587"/>
            <ac:spMk id="24" creationId="{F1B55A28-2F50-E78B-513D-90E59AFD22EE}"/>
          </ac:spMkLst>
        </pc:spChg>
        <pc:spChg chg="mod">
          <ac:chgData name="念恩 李" userId="8b4755a99a4e10dd" providerId="LiveId" clId="{A9157EB4-91AE-466F-866C-F712B6072B10}" dt="2024-04-23T05:46:35.325" v="343" actId="2711"/>
          <ac:spMkLst>
            <pc:docMk/>
            <pc:sldMk cId="1345593192" sldId="587"/>
            <ac:spMk id="32" creationId="{DA8E480C-6758-7E74-C00D-AD10CC08EEDA}"/>
          </ac:spMkLst>
        </pc:spChg>
        <pc:spChg chg="mod">
          <ac:chgData name="念恩 李" userId="8b4755a99a4e10dd" providerId="LiveId" clId="{A9157EB4-91AE-466F-866C-F712B6072B10}" dt="2024-04-23T05:47:14.977" v="351" actId="1036"/>
          <ac:spMkLst>
            <pc:docMk/>
            <pc:sldMk cId="1345593192" sldId="587"/>
            <ac:spMk id="46" creationId="{DE7269FD-50D7-0BE3-378B-D0739CE9ED00}"/>
          </ac:spMkLst>
        </pc:spChg>
        <pc:spChg chg="mod">
          <ac:chgData name="念恩 李" userId="8b4755a99a4e10dd" providerId="LiveId" clId="{A9157EB4-91AE-466F-866C-F712B6072B10}" dt="2024-04-23T05:46:35.325" v="343" actId="2711"/>
          <ac:spMkLst>
            <pc:docMk/>
            <pc:sldMk cId="1345593192" sldId="587"/>
            <ac:spMk id="74" creationId="{C664AF6A-7D73-6328-C877-E0FB1D2617E2}"/>
          </ac:spMkLst>
        </pc:spChg>
        <pc:spChg chg="mod">
          <ac:chgData name="念恩 李" userId="8b4755a99a4e10dd" providerId="LiveId" clId="{A9157EB4-91AE-466F-866C-F712B6072B10}" dt="2024-04-23T05:46:35.325" v="343" actId="2711"/>
          <ac:spMkLst>
            <pc:docMk/>
            <pc:sldMk cId="1345593192" sldId="587"/>
            <ac:spMk id="75" creationId="{5857D3C8-E1E8-7702-5829-E419E6110C9F}"/>
          </ac:spMkLst>
        </pc:spChg>
        <pc:spChg chg="mod">
          <ac:chgData name="念恩 李" userId="8b4755a99a4e10dd" providerId="LiveId" clId="{A9157EB4-91AE-466F-866C-F712B6072B10}" dt="2024-04-23T05:46:35.325" v="343" actId="2711"/>
          <ac:spMkLst>
            <pc:docMk/>
            <pc:sldMk cId="1345593192" sldId="587"/>
            <ac:spMk id="76" creationId="{2165D2EF-1A40-07F1-00BC-16D7301F99B7}"/>
          </ac:spMkLst>
        </pc:spChg>
        <pc:spChg chg="mod">
          <ac:chgData name="念恩 李" userId="8b4755a99a4e10dd" providerId="LiveId" clId="{A9157EB4-91AE-466F-866C-F712B6072B10}" dt="2024-04-23T05:46:35.325" v="343" actId="2711"/>
          <ac:spMkLst>
            <pc:docMk/>
            <pc:sldMk cId="1345593192" sldId="587"/>
            <ac:spMk id="77" creationId="{A9519D7A-8C74-46C2-D8A1-D72227296016}"/>
          </ac:spMkLst>
        </pc:spChg>
        <pc:spChg chg="mod">
          <ac:chgData name="念恩 李" userId="8b4755a99a4e10dd" providerId="LiveId" clId="{A9157EB4-91AE-466F-866C-F712B6072B10}" dt="2024-04-23T05:46:35.325" v="343" actId="2711"/>
          <ac:spMkLst>
            <pc:docMk/>
            <pc:sldMk cId="1345593192" sldId="587"/>
            <ac:spMk id="80" creationId="{65769527-4B40-BD27-585E-47929700C1A4}"/>
          </ac:spMkLst>
        </pc:spChg>
        <pc:spChg chg="mod">
          <ac:chgData name="念恩 李" userId="8b4755a99a4e10dd" providerId="LiveId" clId="{A9157EB4-91AE-466F-866C-F712B6072B10}" dt="2024-04-23T05:46:35.325" v="343" actId="2711"/>
          <ac:spMkLst>
            <pc:docMk/>
            <pc:sldMk cId="1345593192" sldId="587"/>
            <ac:spMk id="81" creationId="{12E5CE21-96B1-4815-F289-7345DBBCE008}"/>
          </ac:spMkLst>
        </pc:spChg>
        <pc:cxnChg chg="mod">
          <ac:chgData name="念恩 李" userId="8b4755a99a4e10dd" providerId="LiveId" clId="{A9157EB4-91AE-466F-866C-F712B6072B10}" dt="2024-04-23T05:47:02.743" v="349" actId="14100"/>
          <ac:cxnSpMkLst>
            <pc:docMk/>
            <pc:sldMk cId="1345593192" sldId="587"/>
            <ac:cxnSpMk id="28" creationId="{E3EAB3F4-F3FF-23C2-78D3-DED09C6D14F0}"/>
          </ac:cxnSpMkLst>
        </pc:cxnChg>
        <pc:cxnChg chg="mod">
          <ac:chgData name="念恩 李" userId="8b4755a99a4e10dd" providerId="LiveId" clId="{A9157EB4-91AE-466F-866C-F712B6072B10}" dt="2024-04-23T05:47:09.373" v="350" actId="14100"/>
          <ac:cxnSpMkLst>
            <pc:docMk/>
            <pc:sldMk cId="1345593192" sldId="587"/>
            <ac:cxnSpMk id="35" creationId="{D7C938A0-1100-61D0-5C74-783B6ACB4DDF}"/>
          </ac:cxnSpMkLst>
        </pc:cxnChg>
      </pc:sldChg>
      <pc:sldChg chg="delSp modSp add del mod">
        <pc:chgData name="念恩 李" userId="8b4755a99a4e10dd" providerId="LiveId" clId="{A9157EB4-91AE-466F-866C-F712B6072B10}" dt="2024-04-23T05:30:49.879" v="341" actId="47"/>
        <pc:sldMkLst>
          <pc:docMk/>
          <pc:sldMk cId="2873226265" sldId="587"/>
        </pc:sldMkLst>
        <pc:spChg chg="del">
          <ac:chgData name="念恩 李" userId="8b4755a99a4e10dd" providerId="LiveId" clId="{A9157EB4-91AE-466F-866C-F712B6072B10}" dt="2024-04-22T08:16:18.038" v="303" actId="478"/>
          <ac:spMkLst>
            <pc:docMk/>
            <pc:sldMk cId="2873226265" sldId="587"/>
            <ac:spMk id="3" creationId="{905D12DD-3201-AE70-2C7B-05373BE37EBC}"/>
          </ac:spMkLst>
        </pc:spChg>
        <pc:spChg chg="mod">
          <ac:chgData name="念恩 李" userId="8b4755a99a4e10dd" providerId="LiveId" clId="{A9157EB4-91AE-466F-866C-F712B6072B10}" dt="2024-04-22T08:22:15.984" v="309" actId="2711"/>
          <ac:spMkLst>
            <pc:docMk/>
            <pc:sldMk cId="2873226265" sldId="587"/>
            <ac:spMk id="7" creationId="{512D9A1D-96A4-E955-E327-933572DCD7DF}"/>
          </ac:spMkLst>
        </pc:spChg>
        <pc:spChg chg="mod">
          <ac:chgData name="念恩 李" userId="8b4755a99a4e10dd" providerId="LiveId" clId="{A9157EB4-91AE-466F-866C-F712B6072B10}" dt="2024-04-22T08:16:39.098" v="306" actId="14100"/>
          <ac:spMkLst>
            <pc:docMk/>
            <pc:sldMk cId="2873226265" sldId="587"/>
            <ac:spMk id="21" creationId="{7C1F5704-488A-13BC-E0ED-408B55E04A28}"/>
          </ac:spMkLst>
        </pc:spChg>
        <pc:spChg chg="mod">
          <ac:chgData name="念恩 李" userId="8b4755a99a4e10dd" providerId="LiveId" clId="{A9157EB4-91AE-466F-866C-F712B6072B10}" dt="2024-04-22T08:16:25.952" v="304" actId="2711"/>
          <ac:spMkLst>
            <pc:docMk/>
            <pc:sldMk cId="2873226265" sldId="587"/>
            <ac:spMk id="31" creationId="{614342BF-2341-42CB-B2FB-16A266330E13}"/>
          </ac:spMkLst>
        </pc:spChg>
        <pc:spChg chg="mod">
          <ac:chgData name="念恩 李" userId="8b4755a99a4e10dd" providerId="LiveId" clId="{A9157EB4-91AE-466F-866C-F712B6072B10}" dt="2024-04-22T08:16:25.952" v="304" actId="2711"/>
          <ac:spMkLst>
            <pc:docMk/>
            <pc:sldMk cId="2873226265" sldId="587"/>
            <ac:spMk id="32" creationId="{D3899442-E339-36DF-C07F-CE2D1A410B2D}"/>
          </ac:spMkLst>
        </pc:spChg>
        <pc:spChg chg="mod">
          <ac:chgData name="念恩 李" userId="8b4755a99a4e10dd" providerId="LiveId" clId="{A9157EB4-91AE-466F-866C-F712B6072B10}" dt="2024-04-22T08:16:34.034" v="305" actId="2711"/>
          <ac:spMkLst>
            <pc:docMk/>
            <pc:sldMk cId="2873226265" sldId="587"/>
            <ac:spMk id="37" creationId="{FE810BD9-BC5A-ADD1-FE6A-4298E2F9D744}"/>
          </ac:spMkLst>
        </pc:spChg>
        <pc:spChg chg="mod">
          <ac:chgData name="念恩 李" userId="8b4755a99a4e10dd" providerId="LiveId" clId="{A9157EB4-91AE-466F-866C-F712B6072B10}" dt="2024-04-22T08:16:25.952" v="304" actId="2711"/>
          <ac:spMkLst>
            <pc:docMk/>
            <pc:sldMk cId="2873226265" sldId="587"/>
            <ac:spMk id="45" creationId="{77A62046-647A-813B-9878-152B7A250EFB}"/>
          </ac:spMkLst>
        </pc:spChg>
        <pc:spChg chg="mod">
          <ac:chgData name="念恩 李" userId="8b4755a99a4e10dd" providerId="LiveId" clId="{A9157EB4-91AE-466F-866C-F712B6072B10}" dt="2024-04-22T08:16:25.952" v="304" actId="2711"/>
          <ac:spMkLst>
            <pc:docMk/>
            <pc:sldMk cId="2873226265" sldId="587"/>
            <ac:spMk id="47" creationId="{A0B7C9ED-F873-B090-E6D5-41F8261E8C0A}"/>
          </ac:spMkLst>
        </pc:spChg>
        <pc:spChg chg="mod">
          <ac:chgData name="念恩 李" userId="8b4755a99a4e10dd" providerId="LiveId" clId="{A9157EB4-91AE-466F-866C-F712B6072B10}" dt="2024-04-22T08:16:25.952" v="304" actId="2711"/>
          <ac:spMkLst>
            <pc:docMk/>
            <pc:sldMk cId="2873226265" sldId="587"/>
            <ac:spMk id="49" creationId="{540F73A0-4FEA-3C5C-3E55-1A6D8DE43171}"/>
          </ac:spMkLst>
        </pc:spChg>
        <pc:spChg chg="mod">
          <ac:chgData name="念恩 李" userId="8b4755a99a4e10dd" providerId="LiveId" clId="{A9157EB4-91AE-466F-866C-F712B6072B10}" dt="2024-04-22T08:16:25.952" v="304" actId="2711"/>
          <ac:spMkLst>
            <pc:docMk/>
            <pc:sldMk cId="2873226265" sldId="587"/>
            <ac:spMk id="51" creationId="{9987035A-9E45-CE09-77A1-CC57CB05A5DF}"/>
          </ac:spMkLst>
        </pc:spChg>
        <pc:spChg chg="mod">
          <ac:chgData name="念恩 李" userId="8b4755a99a4e10dd" providerId="LiveId" clId="{A9157EB4-91AE-466F-866C-F712B6072B10}" dt="2024-04-22T08:16:25.952" v="304" actId="2711"/>
          <ac:spMkLst>
            <pc:docMk/>
            <pc:sldMk cId="2873226265" sldId="587"/>
            <ac:spMk id="52" creationId="{B186361F-0B2A-B914-5B02-41025D8DB6EC}"/>
          </ac:spMkLst>
        </pc:spChg>
        <pc:spChg chg="mod">
          <ac:chgData name="念恩 李" userId="8b4755a99a4e10dd" providerId="LiveId" clId="{A9157EB4-91AE-466F-866C-F712B6072B10}" dt="2024-04-22T08:16:25.952" v="304" actId="2711"/>
          <ac:spMkLst>
            <pc:docMk/>
            <pc:sldMk cId="2873226265" sldId="587"/>
            <ac:spMk id="53" creationId="{2DDD5023-9888-8A8A-FF41-6F13176027EB}"/>
          </ac:spMkLst>
        </pc:spChg>
        <pc:spChg chg="mod">
          <ac:chgData name="念恩 李" userId="8b4755a99a4e10dd" providerId="LiveId" clId="{A9157EB4-91AE-466F-866C-F712B6072B10}" dt="2024-04-22T08:16:25.952" v="304" actId="2711"/>
          <ac:spMkLst>
            <pc:docMk/>
            <pc:sldMk cId="2873226265" sldId="587"/>
            <ac:spMk id="81" creationId="{E36DDB90-067A-8373-82A0-22F8B2DE5A33}"/>
          </ac:spMkLst>
        </pc:spChg>
        <pc:spChg chg="mod">
          <ac:chgData name="念恩 李" userId="8b4755a99a4e10dd" providerId="LiveId" clId="{A9157EB4-91AE-466F-866C-F712B6072B10}" dt="2024-04-22T08:16:25.952" v="304" actId="2711"/>
          <ac:spMkLst>
            <pc:docMk/>
            <pc:sldMk cId="2873226265" sldId="587"/>
            <ac:spMk id="84" creationId="{4352342B-ECE0-5F41-9A86-DF06D7B5BA1E}"/>
          </ac:spMkLst>
        </pc:spChg>
        <pc:spChg chg="mod">
          <ac:chgData name="念恩 李" userId="8b4755a99a4e10dd" providerId="LiveId" clId="{A9157EB4-91AE-466F-866C-F712B6072B10}" dt="2024-04-22T08:16:25.952" v="304" actId="2711"/>
          <ac:spMkLst>
            <pc:docMk/>
            <pc:sldMk cId="2873226265" sldId="587"/>
            <ac:spMk id="86" creationId="{5A4112DB-B81A-B853-47CC-1393517EA58A}"/>
          </ac:spMkLst>
        </pc:spChg>
        <pc:spChg chg="mod">
          <ac:chgData name="念恩 李" userId="8b4755a99a4e10dd" providerId="LiveId" clId="{A9157EB4-91AE-466F-866C-F712B6072B10}" dt="2024-04-22T08:16:25.952" v="304" actId="2711"/>
          <ac:spMkLst>
            <pc:docMk/>
            <pc:sldMk cId="2873226265" sldId="587"/>
            <ac:spMk id="87" creationId="{7CED523F-CCAD-E615-7577-5F4656462709}"/>
          </ac:spMkLst>
        </pc:spChg>
        <pc:spChg chg="mod">
          <ac:chgData name="念恩 李" userId="8b4755a99a4e10dd" providerId="LiveId" clId="{A9157EB4-91AE-466F-866C-F712B6072B10}" dt="2024-04-22T08:16:25.952" v="304" actId="2711"/>
          <ac:spMkLst>
            <pc:docMk/>
            <pc:sldMk cId="2873226265" sldId="587"/>
            <ac:spMk id="88" creationId="{7F7B0ACD-16C3-04DD-2A00-9C8075E48EB9}"/>
          </ac:spMkLst>
        </pc:spChg>
        <pc:spChg chg="mod">
          <ac:chgData name="念恩 李" userId="8b4755a99a4e10dd" providerId="LiveId" clId="{A9157EB4-91AE-466F-866C-F712B6072B10}" dt="2024-04-22T08:16:25.952" v="304" actId="2711"/>
          <ac:spMkLst>
            <pc:docMk/>
            <pc:sldMk cId="2873226265" sldId="587"/>
            <ac:spMk id="90" creationId="{FAB47BEE-E261-9CC6-BF4E-60A20904D0E2}"/>
          </ac:spMkLst>
        </pc:spChg>
        <pc:spChg chg="mod">
          <ac:chgData name="念恩 李" userId="8b4755a99a4e10dd" providerId="LiveId" clId="{A9157EB4-91AE-466F-866C-F712B6072B10}" dt="2024-04-22T08:16:25.952" v="304" actId="2711"/>
          <ac:spMkLst>
            <pc:docMk/>
            <pc:sldMk cId="2873226265" sldId="587"/>
            <ac:spMk id="117" creationId="{0E2C8DA3-A4AD-CDD8-A06B-2409FB4DDE2B}"/>
          </ac:spMkLst>
        </pc:spChg>
        <pc:spChg chg="mod">
          <ac:chgData name="念恩 李" userId="8b4755a99a4e10dd" providerId="LiveId" clId="{A9157EB4-91AE-466F-866C-F712B6072B10}" dt="2024-04-22T08:16:25.952" v="304" actId="2711"/>
          <ac:spMkLst>
            <pc:docMk/>
            <pc:sldMk cId="2873226265" sldId="587"/>
            <ac:spMk id="119" creationId="{373533CA-C335-C26E-FCD2-05A71AC82FFC}"/>
          </ac:spMkLst>
        </pc:spChg>
        <pc:spChg chg="mod">
          <ac:chgData name="念恩 李" userId="8b4755a99a4e10dd" providerId="LiveId" clId="{A9157EB4-91AE-466F-866C-F712B6072B10}" dt="2024-04-22T08:16:25.952" v="304" actId="2711"/>
          <ac:spMkLst>
            <pc:docMk/>
            <pc:sldMk cId="2873226265" sldId="587"/>
            <ac:spMk id="120" creationId="{D50437DA-ACB9-7FD5-A957-7BC8B28226AD}"/>
          </ac:spMkLst>
        </pc:spChg>
      </pc:sldChg>
      <pc:sldChg chg="add del">
        <pc:chgData name="念恩 李" userId="8b4755a99a4e10dd" providerId="LiveId" clId="{A9157EB4-91AE-466F-866C-F712B6072B10}" dt="2024-04-22T08:16:00.453" v="299"/>
        <pc:sldMkLst>
          <pc:docMk/>
          <pc:sldMk cId="4118473760" sldId="587"/>
        </pc:sldMkLst>
      </pc:sldChg>
      <pc:sldChg chg="delSp modSp add del mod delAnim">
        <pc:chgData name="念恩 李" userId="8b4755a99a4e10dd" providerId="LiveId" clId="{A9157EB4-91AE-466F-866C-F712B6072B10}" dt="2024-04-22T08:12:16.595" v="277" actId="47"/>
        <pc:sldMkLst>
          <pc:docMk/>
          <pc:sldMk cId="4226286572" sldId="587"/>
        </pc:sldMkLst>
        <pc:spChg chg="del">
          <ac:chgData name="念恩 李" userId="8b4755a99a4e10dd" providerId="LiveId" clId="{A9157EB4-91AE-466F-866C-F712B6072B10}" dt="2024-04-22T08:10:45.411" v="256" actId="478"/>
          <ac:spMkLst>
            <pc:docMk/>
            <pc:sldMk cId="4226286572" sldId="587"/>
            <ac:spMk id="3" creationId="{905D12DD-3201-AE70-2C7B-05373BE37EBC}"/>
          </ac:spMkLst>
        </pc:spChg>
        <pc:spChg chg="mod">
          <ac:chgData name="念恩 李" userId="8b4755a99a4e10dd" providerId="LiveId" clId="{A9157EB4-91AE-466F-866C-F712B6072B10}" dt="2024-04-22T08:10:06.141" v="238" actId="14100"/>
          <ac:spMkLst>
            <pc:docMk/>
            <pc:sldMk cId="4226286572" sldId="587"/>
            <ac:spMk id="5" creationId="{6C2B5962-F595-CA98-BC14-0D6F1D17F5EA}"/>
          </ac:spMkLst>
        </pc:spChg>
        <pc:spChg chg="mod">
          <ac:chgData name="念恩 李" userId="8b4755a99a4e10dd" providerId="LiveId" clId="{A9157EB4-91AE-466F-866C-F712B6072B10}" dt="2024-04-22T08:09:35.516" v="232" actId="2711"/>
          <ac:spMkLst>
            <pc:docMk/>
            <pc:sldMk cId="4226286572" sldId="587"/>
            <ac:spMk id="13" creationId="{365B07A8-91E7-7BCD-5FB1-56688E142504}"/>
          </ac:spMkLst>
        </pc:spChg>
        <pc:spChg chg="mod">
          <ac:chgData name="念恩 李" userId="8b4755a99a4e10dd" providerId="LiveId" clId="{A9157EB4-91AE-466F-866C-F712B6072B10}" dt="2024-04-22T08:09:35.516" v="232" actId="2711"/>
          <ac:spMkLst>
            <pc:docMk/>
            <pc:sldMk cId="4226286572" sldId="587"/>
            <ac:spMk id="14" creationId="{79A1C299-7ACD-8551-2932-5ADCCEDB66E9}"/>
          </ac:spMkLst>
        </pc:spChg>
        <pc:spChg chg="mod">
          <ac:chgData name="念恩 李" userId="8b4755a99a4e10dd" providerId="LiveId" clId="{A9157EB4-91AE-466F-866C-F712B6072B10}" dt="2024-04-22T08:09:35.516" v="232" actId="2711"/>
          <ac:spMkLst>
            <pc:docMk/>
            <pc:sldMk cId="4226286572" sldId="587"/>
            <ac:spMk id="15" creationId="{08EE6D9E-08D8-D1B5-B987-4E8B28C35910}"/>
          </ac:spMkLst>
        </pc:spChg>
        <pc:spChg chg="mod">
          <ac:chgData name="念恩 李" userId="8b4755a99a4e10dd" providerId="LiveId" clId="{A9157EB4-91AE-466F-866C-F712B6072B10}" dt="2024-04-22T08:09:35.516" v="232" actId="2711"/>
          <ac:spMkLst>
            <pc:docMk/>
            <pc:sldMk cId="4226286572" sldId="587"/>
            <ac:spMk id="17" creationId="{BF719FFC-6F6B-38E3-CEAC-14CDD99CBDE0}"/>
          </ac:spMkLst>
        </pc:spChg>
        <pc:spChg chg="mod">
          <ac:chgData name="念恩 李" userId="8b4755a99a4e10dd" providerId="LiveId" clId="{A9157EB4-91AE-466F-866C-F712B6072B10}" dt="2024-04-22T08:09:35.516" v="232" actId="2711"/>
          <ac:spMkLst>
            <pc:docMk/>
            <pc:sldMk cId="4226286572" sldId="587"/>
            <ac:spMk id="18" creationId="{60FD74C1-072D-E679-770D-6E2C37D537E4}"/>
          </ac:spMkLst>
        </pc:spChg>
        <pc:spChg chg="mod">
          <ac:chgData name="念恩 李" userId="8b4755a99a4e10dd" providerId="LiveId" clId="{A9157EB4-91AE-466F-866C-F712B6072B10}" dt="2024-04-22T08:09:35.516" v="232" actId="2711"/>
          <ac:spMkLst>
            <pc:docMk/>
            <pc:sldMk cId="4226286572" sldId="587"/>
            <ac:spMk id="19" creationId="{526C2693-530F-B547-0FA1-F90828E0737D}"/>
          </ac:spMkLst>
        </pc:spChg>
        <pc:spChg chg="mod ord">
          <ac:chgData name="念恩 李" userId="8b4755a99a4e10dd" providerId="LiveId" clId="{A9157EB4-91AE-466F-866C-F712B6072B10}" dt="2024-04-22T08:11:32.938" v="276" actId="1076"/>
          <ac:spMkLst>
            <pc:docMk/>
            <pc:sldMk cId="4226286572" sldId="587"/>
            <ac:spMk id="20" creationId="{41F2A800-18B3-4CBA-4704-F03CB9912BC6}"/>
          </ac:spMkLst>
        </pc:spChg>
        <pc:spChg chg="mod">
          <ac:chgData name="念恩 李" userId="8b4755a99a4e10dd" providerId="LiveId" clId="{A9157EB4-91AE-466F-866C-F712B6072B10}" dt="2024-04-22T08:10:39.727" v="255" actId="1037"/>
          <ac:spMkLst>
            <pc:docMk/>
            <pc:sldMk cId="4226286572" sldId="587"/>
            <ac:spMk id="22" creationId="{36D7B7C2-302A-BE4B-6415-F18C5B792C58}"/>
          </ac:spMkLst>
        </pc:spChg>
        <pc:spChg chg="mod">
          <ac:chgData name="念恩 李" userId="8b4755a99a4e10dd" providerId="LiveId" clId="{A9157EB4-91AE-466F-866C-F712B6072B10}" dt="2024-04-22T08:09:35.516" v="232" actId="2711"/>
          <ac:spMkLst>
            <pc:docMk/>
            <pc:sldMk cId="4226286572" sldId="587"/>
            <ac:spMk id="27" creationId="{7D0BCA4A-BCED-A61A-C63A-18057562F6D0}"/>
          </ac:spMkLst>
        </pc:spChg>
        <pc:spChg chg="mod">
          <ac:chgData name="念恩 李" userId="8b4755a99a4e10dd" providerId="LiveId" clId="{A9157EB4-91AE-466F-866C-F712B6072B10}" dt="2024-04-22T08:09:35.516" v="232" actId="2711"/>
          <ac:spMkLst>
            <pc:docMk/>
            <pc:sldMk cId="4226286572" sldId="587"/>
            <ac:spMk id="28" creationId="{AD253721-C389-54A2-DAE7-D7DBB7EB65D3}"/>
          </ac:spMkLst>
        </pc:spChg>
        <pc:spChg chg="mod">
          <ac:chgData name="念恩 李" userId="8b4755a99a4e10dd" providerId="LiveId" clId="{A9157EB4-91AE-466F-866C-F712B6072B10}" dt="2024-04-22T08:09:35.516" v="232" actId="2711"/>
          <ac:spMkLst>
            <pc:docMk/>
            <pc:sldMk cId="4226286572" sldId="587"/>
            <ac:spMk id="29" creationId="{86699307-B3FC-7A60-5E53-FDD71DC408E4}"/>
          </ac:spMkLst>
        </pc:spChg>
        <pc:spChg chg="mod">
          <ac:chgData name="念恩 李" userId="8b4755a99a4e10dd" providerId="LiveId" clId="{A9157EB4-91AE-466F-866C-F712B6072B10}" dt="2024-04-22T08:09:35.516" v="232" actId="2711"/>
          <ac:spMkLst>
            <pc:docMk/>
            <pc:sldMk cId="4226286572" sldId="587"/>
            <ac:spMk id="38" creationId="{4CD8F7CF-5D59-C76F-5D75-96C8F9A1108A}"/>
          </ac:spMkLst>
        </pc:spChg>
        <pc:spChg chg="mod">
          <ac:chgData name="念恩 李" userId="8b4755a99a4e10dd" providerId="LiveId" clId="{A9157EB4-91AE-466F-866C-F712B6072B10}" dt="2024-04-22T08:09:35.516" v="232" actId="2711"/>
          <ac:spMkLst>
            <pc:docMk/>
            <pc:sldMk cId="4226286572" sldId="587"/>
            <ac:spMk id="39" creationId="{A55A7887-03F6-9F14-F4C8-52E5182B47AD}"/>
          </ac:spMkLst>
        </pc:spChg>
        <pc:spChg chg="mod">
          <ac:chgData name="念恩 李" userId="8b4755a99a4e10dd" providerId="LiveId" clId="{A9157EB4-91AE-466F-866C-F712B6072B10}" dt="2024-04-22T08:09:35.516" v="232" actId="2711"/>
          <ac:spMkLst>
            <pc:docMk/>
            <pc:sldMk cId="4226286572" sldId="587"/>
            <ac:spMk id="40" creationId="{F588935B-65A6-02EB-04C8-BDF21E82A96D}"/>
          </ac:spMkLst>
        </pc:spChg>
        <pc:spChg chg="mod">
          <ac:chgData name="念恩 李" userId="8b4755a99a4e10dd" providerId="LiveId" clId="{A9157EB4-91AE-466F-866C-F712B6072B10}" dt="2024-04-22T08:09:35.516" v="232" actId="2711"/>
          <ac:spMkLst>
            <pc:docMk/>
            <pc:sldMk cId="4226286572" sldId="587"/>
            <ac:spMk id="41" creationId="{9943090F-173C-62D9-3C9C-AFEB1BB6313A}"/>
          </ac:spMkLst>
        </pc:spChg>
        <pc:spChg chg="mod">
          <ac:chgData name="念恩 李" userId="8b4755a99a4e10dd" providerId="LiveId" clId="{A9157EB4-91AE-466F-866C-F712B6072B10}" dt="2024-04-22T08:09:35.516" v="232" actId="2711"/>
          <ac:spMkLst>
            <pc:docMk/>
            <pc:sldMk cId="4226286572" sldId="587"/>
            <ac:spMk id="43" creationId="{3165E5E1-A778-FA47-CFD8-49953AC2A537}"/>
          </ac:spMkLst>
        </pc:spChg>
        <pc:spChg chg="mod">
          <ac:chgData name="念恩 李" userId="8b4755a99a4e10dd" providerId="LiveId" clId="{A9157EB4-91AE-466F-866C-F712B6072B10}" dt="2024-04-22T08:09:35.516" v="232" actId="2711"/>
          <ac:spMkLst>
            <pc:docMk/>
            <pc:sldMk cId="4226286572" sldId="587"/>
            <ac:spMk id="46" creationId="{39018D8B-79EA-E1E4-3824-7A08F7BC6691}"/>
          </ac:spMkLst>
        </pc:spChg>
        <pc:spChg chg="mod">
          <ac:chgData name="念恩 李" userId="8b4755a99a4e10dd" providerId="LiveId" clId="{A9157EB4-91AE-466F-866C-F712B6072B10}" dt="2024-04-22T08:09:35.516" v="232" actId="2711"/>
          <ac:spMkLst>
            <pc:docMk/>
            <pc:sldMk cId="4226286572" sldId="587"/>
            <ac:spMk id="50" creationId="{DE4A870F-39E1-F824-1CB2-8D7139E365DB}"/>
          </ac:spMkLst>
        </pc:spChg>
        <pc:spChg chg="mod">
          <ac:chgData name="念恩 李" userId="8b4755a99a4e10dd" providerId="LiveId" clId="{A9157EB4-91AE-466F-866C-F712B6072B10}" dt="2024-04-22T08:09:35.516" v="232" actId="2711"/>
          <ac:spMkLst>
            <pc:docMk/>
            <pc:sldMk cId="4226286572" sldId="587"/>
            <ac:spMk id="59" creationId="{D71E330E-6D05-8A0A-F6AD-05E86F1EF5B3}"/>
          </ac:spMkLst>
        </pc:spChg>
        <pc:spChg chg="mod">
          <ac:chgData name="念恩 李" userId="8b4755a99a4e10dd" providerId="LiveId" clId="{A9157EB4-91AE-466F-866C-F712B6072B10}" dt="2024-04-22T08:09:35.516" v="232" actId="2711"/>
          <ac:spMkLst>
            <pc:docMk/>
            <pc:sldMk cId="4226286572" sldId="587"/>
            <ac:spMk id="70" creationId="{5194BA7C-7DC6-3A00-57F5-7CB2806A67DC}"/>
          </ac:spMkLst>
        </pc:spChg>
        <pc:spChg chg="mod">
          <ac:chgData name="念恩 李" userId="8b4755a99a4e10dd" providerId="LiveId" clId="{A9157EB4-91AE-466F-866C-F712B6072B10}" dt="2024-04-22T08:09:35.516" v="232" actId="2711"/>
          <ac:spMkLst>
            <pc:docMk/>
            <pc:sldMk cId="4226286572" sldId="587"/>
            <ac:spMk id="72" creationId="{D8EB07AF-FFAF-C7A0-C323-A3D7F88EAFF3}"/>
          </ac:spMkLst>
        </pc:spChg>
        <pc:spChg chg="mod">
          <ac:chgData name="念恩 李" userId="8b4755a99a4e10dd" providerId="LiveId" clId="{A9157EB4-91AE-466F-866C-F712B6072B10}" dt="2024-04-22T08:09:35.516" v="232" actId="2711"/>
          <ac:spMkLst>
            <pc:docMk/>
            <pc:sldMk cId="4226286572" sldId="587"/>
            <ac:spMk id="73" creationId="{F6027869-E5EF-AB2A-311F-E66DD3083F7A}"/>
          </ac:spMkLst>
        </pc:spChg>
        <pc:spChg chg="mod">
          <ac:chgData name="念恩 李" userId="8b4755a99a4e10dd" providerId="LiveId" clId="{A9157EB4-91AE-466F-866C-F712B6072B10}" dt="2024-04-22T08:09:35.516" v="232" actId="2711"/>
          <ac:spMkLst>
            <pc:docMk/>
            <pc:sldMk cId="4226286572" sldId="587"/>
            <ac:spMk id="75" creationId="{229D9EBD-9CC9-15EE-D1B4-6AC8BF3412C6}"/>
          </ac:spMkLst>
        </pc:spChg>
        <pc:spChg chg="mod">
          <ac:chgData name="念恩 李" userId="8b4755a99a4e10dd" providerId="LiveId" clId="{A9157EB4-91AE-466F-866C-F712B6072B10}" dt="2024-04-22T08:09:35.516" v="232" actId="2711"/>
          <ac:spMkLst>
            <pc:docMk/>
            <pc:sldMk cId="4226286572" sldId="587"/>
            <ac:spMk id="76" creationId="{481291FC-3CB3-4028-4C5D-902A7B716F3C}"/>
          </ac:spMkLst>
        </pc:spChg>
        <pc:grpChg chg="del">
          <ac:chgData name="念恩 李" userId="8b4755a99a4e10dd" providerId="LiveId" clId="{A9157EB4-91AE-466F-866C-F712B6072B10}" dt="2024-04-22T08:09:41.366" v="233" actId="478"/>
          <ac:grpSpMkLst>
            <pc:docMk/>
            <pc:sldMk cId="4226286572" sldId="587"/>
            <ac:grpSpMk id="23" creationId="{E5DA3F17-24FD-8A19-0E56-E2758E48E76F}"/>
          </ac:grpSpMkLst>
        </pc:grpChg>
      </pc:sldChg>
    </pc:docChg>
  </pc:docChgLst>
  <pc:docChgLst>
    <pc:chgData name="念恩 李" userId="8b4755a99a4e10dd" providerId="LiveId" clId="{2EB83C85-223D-4287-BE81-6D6DCD322CCC}"/>
    <pc:docChg chg="undo custSel addSld delSld modSld sldOrd">
      <pc:chgData name="念恩 李" userId="8b4755a99a4e10dd" providerId="LiveId" clId="{2EB83C85-223D-4287-BE81-6D6DCD322CCC}" dt="2024-05-03T04:45:27.627" v="45" actId="47"/>
      <pc:docMkLst>
        <pc:docMk/>
      </pc:docMkLst>
      <pc:sldChg chg="addSp delSp modSp mod">
        <pc:chgData name="念恩 李" userId="8b4755a99a4e10dd" providerId="LiveId" clId="{2EB83C85-223D-4287-BE81-6D6DCD322CCC}" dt="2024-05-02T10:14:27.234" v="30" actId="1076"/>
        <pc:sldMkLst>
          <pc:docMk/>
          <pc:sldMk cId="2376876123" sldId="576"/>
        </pc:sldMkLst>
        <pc:picChg chg="add mod">
          <ac:chgData name="念恩 李" userId="8b4755a99a4e10dd" providerId="LiveId" clId="{2EB83C85-223D-4287-BE81-6D6DCD322CCC}" dt="2024-05-02T10:14:27.234" v="30" actId="1076"/>
          <ac:picMkLst>
            <pc:docMk/>
            <pc:sldMk cId="2376876123" sldId="576"/>
            <ac:picMk id="4" creationId="{CBE4E171-A40A-A876-2754-42E843D80BB4}"/>
          </ac:picMkLst>
        </pc:picChg>
        <pc:picChg chg="del">
          <ac:chgData name="念恩 李" userId="8b4755a99a4e10dd" providerId="LiveId" clId="{2EB83C85-223D-4287-BE81-6D6DCD322CCC}" dt="2024-05-02T10:14:13.066" v="23" actId="478"/>
          <ac:picMkLst>
            <pc:docMk/>
            <pc:sldMk cId="2376876123" sldId="576"/>
            <ac:picMk id="23575" creationId="{6FBBC794-1690-2CBC-CBE6-7C64BECE49E2}"/>
          </ac:picMkLst>
        </pc:picChg>
      </pc:sldChg>
      <pc:sldChg chg="ord">
        <pc:chgData name="念恩 李" userId="8b4755a99a4e10dd" providerId="LiveId" clId="{2EB83C85-223D-4287-BE81-6D6DCD322CCC}" dt="2024-05-02T10:01:24.461" v="22" actId="20578"/>
        <pc:sldMkLst>
          <pc:docMk/>
          <pc:sldMk cId="685170345" sldId="579"/>
        </pc:sldMkLst>
      </pc:sldChg>
      <pc:sldChg chg="new del">
        <pc:chgData name="念恩 李" userId="8b4755a99a4e10dd" providerId="LiveId" clId="{2EB83C85-223D-4287-BE81-6D6DCD322CCC}" dt="2024-04-28T12:08:49.823" v="1" actId="47"/>
        <pc:sldMkLst>
          <pc:docMk/>
          <pc:sldMk cId="3692576618" sldId="586"/>
        </pc:sldMkLst>
      </pc:sldChg>
      <pc:sldChg chg="modSp del mod modShow">
        <pc:chgData name="念恩 李" userId="8b4755a99a4e10dd" providerId="LiveId" clId="{2EB83C85-223D-4287-BE81-6D6DCD322CCC}" dt="2024-05-03T04:45:27.627" v="45" actId="47"/>
        <pc:sldMkLst>
          <pc:docMk/>
          <pc:sldMk cId="582687545" sldId="587"/>
        </pc:sldMkLst>
        <pc:spChg chg="mod">
          <ac:chgData name="念恩 李" userId="8b4755a99a4e10dd" providerId="LiveId" clId="{2EB83C85-223D-4287-BE81-6D6DCD322CCC}" dt="2024-05-02T05:52:38.997" v="19" actId="1076"/>
          <ac:spMkLst>
            <pc:docMk/>
            <pc:sldMk cId="582687545" sldId="587"/>
            <ac:spMk id="5" creationId="{876C9977-D641-C1D7-03E4-1E08C9493E80}"/>
          </ac:spMkLst>
        </pc:spChg>
        <pc:spChg chg="mod">
          <ac:chgData name="念恩 李" userId="8b4755a99a4e10dd" providerId="LiveId" clId="{2EB83C85-223D-4287-BE81-6D6DCD322CCC}" dt="2024-05-03T04:42:19.599" v="34" actId="20577"/>
          <ac:spMkLst>
            <pc:docMk/>
            <pc:sldMk cId="582687545" sldId="587"/>
            <ac:spMk id="73" creationId="{A73E5BFB-ABB7-3BC9-0691-1801649BE3C3}"/>
          </ac:spMkLst>
        </pc:spChg>
        <pc:spChg chg="mod">
          <ac:chgData name="念恩 李" userId="8b4755a99a4e10dd" providerId="LiveId" clId="{2EB83C85-223D-4287-BE81-6D6DCD322CCC}" dt="2024-05-03T04:42:58.580" v="44" actId="20577"/>
          <ac:spMkLst>
            <pc:docMk/>
            <pc:sldMk cId="582687545" sldId="587"/>
            <ac:spMk id="95" creationId="{36999DAE-91A7-FA5A-7618-8C0FD187B737}"/>
          </ac:spMkLst>
        </pc:spChg>
        <pc:spChg chg="mod">
          <ac:chgData name="念恩 李" userId="8b4755a99a4e10dd" providerId="LiveId" clId="{2EB83C85-223D-4287-BE81-6D6DCD322CCC}" dt="2024-05-03T04:42:48.221" v="38" actId="20577"/>
          <ac:spMkLst>
            <pc:docMk/>
            <pc:sldMk cId="582687545" sldId="587"/>
            <ac:spMk id="96" creationId="{90D87336-4630-9B58-BCBD-91286C220D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D880C-6CB8-4D12-A120-70B1D609F15F}" type="datetimeFigureOut">
              <a:rPr lang="zh-TW" altLang="en-US" smtClean="0"/>
              <a:t>2024/8/12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07881-4431-4956-90E2-DA211B436B29}" type="slidenum">
              <a:rPr lang="zh-TW" altLang="en-US" smtClean="0"/>
              <a:t>‹#›</a:t>
            </a:fld>
            <a:endParaRPr lang="zh-TW" altLang="en-US"/>
          </a:p>
        </p:txBody>
      </p:sp>
    </p:spTree>
    <p:extLst>
      <p:ext uri="{BB962C8B-B14F-4D97-AF65-F5344CB8AC3E}">
        <p14:creationId xmlns:p14="http://schemas.microsoft.com/office/powerpoint/2010/main" val="169748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1</a:t>
            </a:fld>
            <a:endParaRPr lang="zh-TW" altLang="en-US"/>
          </a:p>
        </p:txBody>
      </p:sp>
    </p:spTree>
    <p:extLst>
      <p:ext uri="{BB962C8B-B14F-4D97-AF65-F5344CB8AC3E}">
        <p14:creationId xmlns:p14="http://schemas.microsoft.com/office/powerpoint/2010/main" val="426811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10</a:t>
            </a:fld>
            <a:endParaRPr lang="zh-TW" altLang="en-US"/>
          </a:p>
        </p:txBody>
      </p:sp>
    </p:spTree>
    <p:extLst>
      <p:ext uri="{BB962C8B-B14F-4D97-AF65-F5344CB8AC3E}">
        <p14:creationId xmlns:p14="http://schemas.microsoft.com/office/powerpoint/2010/main" val="419237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11</a:t>
            </a:fld>
            <a:endParaRPr lang="zh-TW" altLang="en-US"/>
          </a:p>
        </p:txBody>
      </p:sp>
    </p:spTree>
    <p:extLst>
      <p:ext uri="{BB962C8B-B14F-4D97-AF65-F5344CB8AC3E}">
        <p14:creationId xmlns:p14="http://schemas.microsoft.com/office/powerpoint/2010/main" val="127085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12</a:t>
            </a:fld>
            <a:endParaRPr lang="zh-TW" altLang="en-US"/>
          </a:p>
        </p:txBody>
      </p:sp>
    </p:spTree>
    <p:extLst>
      <p:ext uri="{BB962C8B-B14F-4D97-AF65-F5344CB8AC3E}">
        <p14:creationId xmlns:p14="http://schemas.microsoft.com/office/powerpoint/2010/main" val="2373213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13</a:t>
            </a:fld>
            <a:endParaRPr lang="zh-TW" altLang="en-US"/>
          </a:p>
        </p:txBody>
      </p:sp>
    </p:spTree>
    <p:extLst>
      <p:ext uri="{BB962C8B-B14F-4D97-AF65-F5344CB8AC3E}">
        <p14:creationId xmlns:p14="http://schemas.microsoft.com/office/powerpoint/2010/main" val="68529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14</a:t>
            </a:fld>
            <a:endParaRPr lang="zh-TW" altLang="en-US"/>
          </a:p>
        </p:txBody>
      </p:sp>
    </p:spTree>
    <p:extLst>
      <p:ext uri="{BB962C8B-B14F-4D97-AF65-F5344CB8AC3E}">
        <p14:creationId xmlns:p14="http://schemas.microsoft.com/office/powerpoint/2010/main" val="244267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15</a:t>
            </a:fld>
            <a:endParaRPr lang="zh-TW" altLang="en-US"/>
          </a:p>
        </p:txBody>
      </p:sp>
    </p:spTree>
    <p:extLst>
      <p:ext uri="{BB962C8B-B14F-4D97-AF65-F5344CB8AC3E}">
        <p14:creationId xmlns:p14="http://schemas.microsoft.com/office/powerpoint/2010/main" val="280434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16</a:t>
            </a:fld>
            <a:endParaRPr lang="zh-TW" altLang="en-US"/>
          </a:p>
        </p:txBody>
      </p:sp>
    </p:spTree>
    <p:extLst>
      <p:ext uri="{BB962C8B-B14F-4D97-AF65-F5344CB8AC3E}">
        <p14:creationId xmlns:p14="http://schemas.microsoft.com/office/powerpoint/2010/main" val="97311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17</a:t>
            </a:fld>
            <a:endParaRPr lang="zh-TW" altLang="en-US"/>
          </a:p>
        </p:txBody>
      </p:sp>
    </p:spTree>
    <p:extLst>
      <p:ext uri="{BB962C8B-B14F-4D97-AF65-F5344CB8AC3E}">
        <p14:creationId xmlns:p14="http://schemas.microsoft.com/office/powerpoint/2010/main" val="2179183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18</a:t>
            </a:fld>
            <a:endParaRPr lang="zh-TW" altLang="en-US"/>
          </a:p>
        </p:txBody>
      </p:sp>
    </p:spTree>
    <p:extLst>
      <p:ext uri="{BB962C8B-B14F-4D97-AF65-F5344CB8AC3E}">
        <p14:creationId xmlns:p14="http://schemas.microsoft.com/office/powerpoint/2010/main" val="1444999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19</a:t>
            </a:fld>
            <a:endParaRPr lang="zh-TW" altLang="en-US"/>
          </a:p>
        </p:txBody>
      </p:sp>
    </p:spTree>
    <p:extLst>
      <p:ext uri="{BB962C8B-B14F-4D97-AF65-F5344CB8AC3E}">
        <p14:creationId xmlns:p14="http://schemas.microsoft.com/office/powerpoint/2010/main" val="286057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a:p>
        </p:txBody>
      </p:sp>
      <p:sp>
        <p:nvSpPr>
          <p:cNvPr id="4" name="投影片編號版面配置區 3"/>
          <p:cNvSpPr>
            <a:spLocks noGrp="1"/>
          </p:cNvSpPr>
          <p:nvPr>
            <p:ph type="sldNum" sz="quarter" idx="5"/>
          </p:nvPr>
        </p:nvSpPr>
        <p:spPr/>
        <p:txBody>
          <a:bodyPr/>
          <a:lstStyle/>
          <a:p>
            <a:fld id="{C507BC0E-9608-42DF-A3D0-2ECFB3AD4C24}" type="slidenum">
              <a:rPr lang="zh-TW" altLang="en-US" smtClean="0"/>
              <a:t>2</a:t>
            </a:fld>
            <a:endParaRPr lang="zh-TW" altLang="en-US"/>
          </a:p>
        </p:txBody>
      </p:sp>
    </p:spTree>
    <p:extLst>
      <p:ext uri="{BB962C8B-B14F-4D97-AF65-F5344CB8AC3E}">
        <p14:creationId xmlns:p14="http://schemas.microsoft.com/office/powerpoint/2010/main" val="2458955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20</a:t>
            </a:fld>
            <a:endParaRPr lang="zh-TW" altLang="en-US"/>
          </a:p>
        </p:txBody>
      </p:sp>
    </p:spTree>
    <p:extLst>
      <p:ext uri="{BB962C8B-B14F-4D97-AF65-F5344CB8AC3E}">
        <p14:creationId xmlns:p14="http://schemas.microsoft.com/office/powerpoint/2010/main" val="566821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21</a:t>
            </a:fld>
            <a:endParaRPr lang="zh-TW" altLang="en-US"/>
          </a:p>
        </p:txBody>
      </p:sp>
    </p:spTree>
    <p:extLst>
      <p:ext uri="{BB962C8B-B14F-4D97-AF65-F5344CB8AC3E}">
        <p14:creationId xmlns:p14="http://schemas.microsoft.com/office/powerpoint/2010/main" val="3082886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22</a:t>
            </a:fld>
            <a:endParaRPr lang="zh-TW" altLang="en-US"/>
          </a:p>
        </p:txBody>
      </p:sp>
    </p:spTree>
    <p:extLst>
      <p:ext uri="{BB962C8B-B14F-4D97-AF65-F5344CB8AC3E}">
        <p14:creationId xmlns:p14="http://schemas.microsoft.com/office/powerpoint/2010/main" val="389583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solidFill>
                <a:srgbClr val="FF0000"/>
              </a:solidFill>
            </a:endParaRPr>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23</a:t>
            </a:fld>
            <a:endParaRPr lang="zh-TW" altLang="en-US"/>
          </a:p>
        </p:txBody>
      </p:sp>
    </p:spTree>
    <p:extLst>
      <p:ext uri="{BB962C8B-B14F-4D97-AF65-F5344CB8AC3E}">
        <p14:creationId xmlns:p14="http://schemas.microsoft.com/office/powerpoint/2010/main" val="2662075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24</a:t>
            </a:fld>
            <a:endParaRPr lang="zh-TW" altLang="en-US"/>
          </a:p>
        </p:txBody>
      </p:sp>
    </p:spTree>
    <p:extLst>
      <p:ext uri="{BB962C8B-B14F-4D97-AF65-F5344CB8AC3E}">
        <p14:creationId xmlns:p14="http://schemas.microsoft.com/office/powerpoint/2010/main" val="588129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25</a:t>
            </a:fld>
            <a:endParaRPr lang="zh-TW" altLang="en-US"/>
          </a:p>
        </p:txBody>
      </p:sp>
    </p:spTree>
    <p:extLst>
      <p:ext uri="{BB962C8B-B14F-4D97-AF65-F5344CB8AC3E}">
        <p14:creationId xmlns:p14="http://schemas.microsoft.com/office/powerpoint/2010/main" val="3684209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26</a:t>
            </a:fld>
            <a:endParaRPr lang="zh-TW" altLang="en-US"/>
          </a:p>
        </p:txBody>
      </p:sp>
    </p:spTree>
    <p:extLst>
      <p:ext uri="{BB962C8B-B14F-4D97-AF65-F5344CB8AC3E}">
        <p14:creationId xmlns:p14="http://schemas.microsoft.com/office/powerpoint/2010/main" val="1526350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27</a:t>
            </a:fld>
            <a:endParaRPr lang="zh-TW" altLang="en-US"/>
          </a:p>
        </p:txBody>
      </p:sp>
    </p:spTree>
    <p:extLst>
      <p:ext uri="{BB962C8B-B14F-4D97-AF65-F5344CB8AC3E}">
        <p14:creationId xmlns:p14="http://schemas.microsoft.com/office/powerpoint/2010/main" val="2991005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28</a:t>
            </a:fld>
            <a:endParaRPr lang="zh-TW" altLang="en-US"/>
          </a:p>
        </p:txBody>
      </p:sp>
    </p:spTree>
    <p:extLst>
      <p:ext uri="{BB962C8B-B14F-4D97-AF65-F5344CB8AC3E}">
        <p14:creationId xmlns:p14="http://schemas.microsoft.com/office/powerpoint/2010/main" val="3600795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29</a:t>
            </a:fld>
            <a:endParaRPr lang="zh-TW" altLang="en-US"/>
          </a:p>
        </p:txBody>
      </p:sp>
    </p:spTree>
    <p:extLst>
      <p:ext uri="{BB962C8B-B14F-4D97-AF65-F5344CB8AC3E}">
        <p14:creationId xmlns:p14="http://schemas.microsoft.com/office/powerpoint/2010/main" val="384056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10"/>
          </p:nvPr>
        </p:nvSpPr>
        <p:spPr/>
        <p:txBody>
          <a:bodyPr/>
          <a:lstStyle/>
          <a:p>
            <a:fld id="{57207881-4431-4956-90E2-DA211B436B29}" type="slidenum">
              <a:rPr lang="zh-TW" altLang="en-US" smtClean="0"/>
              <a:t>3</a:t>
            </a:fld>
            <a:endParaRPr lang="zh-TW" altLang="en-US"/>
          </a:p>
        </p:txBody>
      </p:sp>
    </p:spTree>
    <p:extLst>
      <p:ext uri="{BB962C8B-B14F-4D97-AF65-F5344CB8AC3E}">
        <p14:creationId xmlns:p14="http://schemas.microsoft.com/office/powerpoint/2010/main" val="502291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30</a:t>
            </a:fld>
            <a:endParaRPr lang="zh-TW" altLang="en-US"/>
          </a:p>
        </p:txBody>
      </p:sp>
    </p:spTree>
    <p:extLst>
      <p:ext uri="{BB962C8B-B14F-4D97-AF65-F5344CB8AC3E}">
        <p14:creationId xmlns:p14="http://schemas.microsoft.com/office/powerpoint/2010/main" val="2473058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31</a:t>
            </a:fld>
            <a:endParaRPr lang="zh-TW" altLang="en-US"/>
          </a:p>
        </p:txBody>
      </p:sp>
    </p:spTree>
    <p:extLst>
      <p:ext uri="{BB962C8B-B14F-4D97-AF65-F5344CB8AC3E}">
        <p14:creationId xmlns:p14="http://schemas.microsoft.com/office/powerpoint/2010/main" val="269735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32</a:t>
            </a:fld>
            <a:endParaRPr lang="zh-TW" altLang="en-US"/>
          </a:p>
        </p:txBody>
      </p:sp>
    </p:spTree>
    <p:extLst>
      <p:ext uri="{BB962C8B-B14F-4D97-AF65-F5344CB8AC3E}">
        <p14:creationId xmlns:p14="http://schemas.microsoft.com/office/powerpoint/2010/main" val="175322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33</a:t>
            </a:fld>
            <a:endParaRPr lang="zh-TW" altLang="en-US"/>
          </a:p>
        </p:txBody>
      </p:sp>
    </p:spTree>
    <p:extLst>
      <p:ext uri="{BB962C8B-B14F-4D97-AF65-F5344CB8AC3E}">
        <p14:creationId xmlns:p14="http://schemas.microsoft.com/office/powerpoint/2010/main" val="3145763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34</a:t>
            </a:fld>
            <a:endParaRPr lang="zh-TW" altLang="en-US"/>
          </a:p>
        </p:txBody>
      </p:sp>
    </p:spTree>
    <p:extLst>
      <p:ext uri="{BB962C8B-B14F-4D97-AF65-F5344CB8AC3E}">
        <p14:creationId xmlns:p14="http://schemas.microsoft.com/office/powerpoint/2010/main" val="2795987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35</a:t>
            </a:fld>
            <a:endParaRPr lang="zh-TW" altLang="en-US"/>
          </a:p>
        </p:txBody>
      </p:sp>
    </p:spTree>
    <p:extLst>
      <p:ext uri="{BB962C8B-B14F-4D97-AF65-F5344CB8AC3E}">
        <p14:creationId xmlns:p14="http://schemas.microsoft.com/office/powerpoint/2010/main" val="1354446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36</a:t>
            </a:fld>
            <a:endParaRPr lang="zh-TW" altLang="en-US"/>
          </a:p>
        </p:txBody>
      </p:sp>
    </p:spTree>
    <p:extLst>
      <p:ext uri="{BB962C8B-B14F-4D97-AF65-F5344CB8AC3E}">
        <p14:creationId xmlns:p14="http://schemas.microsoft.com/office/powerpoint/2010/main" val="2954393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37</a:t>
            </a:fld>
            <a:endParaRPr lang="zh-TW" altLang="en-US"/>
          </a:p>
        </p:txBody>
      </p:sp>
    </p:spTree>
    <p:extLst>
      <p:ext uri="{BB962C8B-B14F-4D97-AF65-F5344CB8AC3E}">
        <p14:creationId xmlns:p14="http://schemas.microsoft.com/office/powerpoint/2010/main" val="3257827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38</a:t>
            </a:fld>
            <a:endParaRPr lang="zh-TW" altLang="en-US"/>
          </a:p>
        </p:txBody>
      </p:sp>
    </p:spTree>
    <p:extLst>
      <p:ext uri="{BB962C8B-B14F-4D97-AF65-F5344CB8AC3E}">
        <p14:creationId xmlns:p14="http://schemas.microsoft.com/office/powerpoint/2010/main" val="2528783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a:t>當實際標籤𝑦𝑖 </a:t>
            </a:r>
            <a:r>
              <a:rPr lang="en-US" altLang="zh-TW" dirty="0"/>
              <a:t>=1</a:t>
            </a:r>
            <a:r>
              <a:rPr lang="zh-TW" altLang="en-US" dirty="0"/>
              <a:t>，第一部分重要。 </a:t>
            </a:r>
          </a:p>
          <a:p>
            <a:pPr marL="0" indent="0">
              <a:buFont typeface="Arial" panose="020B0604020202020204" pitchFamily="34" charset="0"/>
              <a:buNone/>
            </a:pPr>
            <a:r>
              <a:rPr lang="zh-TW" altLang="en-US" dirty="0"/>
              <a:t>若模型預測為</a:t>
            </a:r>
            <a:r>
              <a:rPr lang="en-US" altLang="zh-TW" dirty="0"/>
              <a:t>1</a:t>
            </a:r>
            <a:r>
              <a:rPr lang="zh-TW" altLang="en-US" dirty="0"/>
              <a:t>，代表</a:t>
            </a:r>
            <a:r>
              <a:rPr lang="en-US" altLang="zh-TW" dirty="0"/>
              <a:t>ŷ</a:t>
            </a:r>
            <a:r>
              <a:rPr lang="zh-TW" altLang="en-US" dirty="0"/>
              <a:t>𝑖接近</a:t>
            </a:r>
            <a:r>
              <a:rPr lang="en-US" altLang="zh-TW" dirty="0"/>
              <a:t>1</a:t>
            </a:r>
            <a:r>
              <a:rPr lang="zh-TW" altLang="en-US" dirty="0"/>
              <a:t>，為正確預測。</a:t>
            </a:r>
            <a:r>
              <a:rPr lang="en-US" altLang="zh-TW" dirty="0"/>
              <a:t>loss</a:t>
            </a:r>
            <a:r>
              <a:rPr lang="zh-TW" altLang="en-US" dirty="0"/>
              <a:t>就會很小，因為</a:t>
            </a:r>
            <a:r>
              <a:rPr lang="en-US" altLang="zh-TW" dirty="0"/>
              <a:t>log(1)=0</a:t>
            </a:r>
            <a:r>
              <a:rPr lang="zh-TW" altLang="en-US" dirty="0"/>
              <a:t>。</a:t>
            </a:r>
          </a:p>
          <a:p>
            <a:pPr marL="0" indent="0">
              <a:buFont typeface="Arial" panose="020B0604020202020204" pitchFamily="34" charset="0"/>
              <a:buNone/>
            </a:pPr>
            <a:r>
              <a:rPr lang="zh-TW" altLang="en-US" dirty="0"/>
              <a:t>若模型預測為</a:t>
            </a:r>
            <a:r>
              <a:rPr lang="en-US" altLang="zh-TW" dirty="0"/>
              <a:t>0</a:t>
            </a:r>
            <a:r>
              <a:rPr lang="zh-TW" altLang="en-US" dirty="0"/>
              <a:t>，代表</a:t>
            </a:r>
            <a:r>
              <a:rPr lang="en-US" altLang="zh-TW" dirty="0"/>
              <a:t>ŷ</a:t>
            </a:r>
            <a:r>
              <a:rPr lang="zh-TW" altLang="en-US" dirty="0"/>
              <a:t>𝑖 接近</a:t>
            </a:r>
            <a:r>
              <a:rPr lang="en-US" altLang="zh-TW" dirty="0"/>
              <a:t>0</a:t>
            </a:r>
            <a:r>
              <a:rPr lang="zh-TW" altLang="en-US" dirty="0"/>
              <a:t>，為錯誤預測。 </a:t>
            </a:r>
            <a:r>
              <a:rPr lang="en-US" altLang="zh-TW" dirty="0"/>
              <a:t>loss</a:t>
            </a:r>
            <a:r>
              <a:rPr lang="zh-TW" altLang="en-US" dirty="0"/>
              <a:t>就會很大，因為</a:t>
            </a:r>
            <a:r>
              <a:rPr lang="en-US" altLang="zh-TW" dirty="0"/>
              <a:t>log(0)=</a:t>
            </a:r>
            <a:r>
              <a:rPr lang="zh-TW" altLang="en-US" dirty="0"/>
              <a:t>負無窮大。</a:t>
            </a:r>
          </a:p>
          <a:p>
            <a:pPr marL="171450" indent="-171450">
              <a:buFont typeface="Arial" panose="020B0604020202020204" pitchFamily="34" charset="0"/>
              <a:buChar char="•"/>
            </a:pPr>
            <a:r>
              <a:rPr lang="zh-TW" altLang="en-US" dirty="0"/>
              <a:t>當實際標籤𝑦𝑖 </a:t>
            </a:r>
            <a:r>
              <a:rPr lang="en-US" altLang="zh-TW" dirty="0"/>
              <a:t>=0</a:t>
            </a:r>
            <a:r>
              <a:rPr lang="zh-TW" altLang="en-US" dirty="0"/>
              <a:t>，第二部分重要。 </a:t>
            </a:r>
          </a:p>
          <a:p>
            <a:pPr marL="0" indent="0">
              <a:buFont typeface="Arial" panose="020B0604020202020204" pitchFamily="34" charset="0"/>
              <a:buNone/>
            </a:pPr>
            <a:r>
              <a:rPr lang="zh-TW" altLang="en-US" dirty="0"/>
              <a:t>若模型預測為</a:t>
            </a:r>
            <a:r>
              <a:rPr lang="en-US" altLang="zh-TW" dirty="0"/>
              <a:t>0</a:t>
            </a:r>
            <a:r>
              <a:rPr lang="zh-TW" altLang="en-US" dirty="0"/>
              <a:t>，代表</a:t>
            </a:r>
            <a:r>
              <a:rPr lang="en-US" altLang="zh-TW" dirty="0"/>
              <a:t>ŷ</a:t>
            </a:r>
            <a:r>
              <a:rPr lang="zh-TW" altLang="en-US" dirty="0"/>
              <a:t>𝑖接近</a:t>
            </a:r>
            <a:r>
              <a:rPr lang="en-US" altLang="zh-TW" dirty="0"/>
              <a:t>0</a:t>
            </a:r>
            <a:r>
              <a:rPr lang="zh-TW" altLang="en-US" dirty="0"/>
              <a:t>，為正確預測。</a:t>
            </a:r>
            <a:r>
              <a:rPr lang="en-US" altLang="zh-TW" dirty="0"/>
              <a:t>loss</a:t>
            </a:r>
            <a:r>
              <a:rPr lang="zh-TW" altLang="en-US" dirty="0"/>
              <a:t>就會很小，因為</a:t>
            </a:r>
            <a:r>
              <a:rPr lang="en-US" altLang="zh-TW" dirty="0"/>
              <a:t>log(1)=0</a:t>
            </a:r>
            <a:r>
              <a:rPr lang="zh-TW" altLang="en-US" dirty="0"/>
              <a:t>。</a:t>
            </a:r>
          </a:p>
          <a:p>
            <a:pPr marL="0" indent="0">
              <a:buFont typeface="Arial" panose="020B0604020202020204" pitchFamily="34" charset="0"/>
              <a:buNone/>
            </a:pPr>
            <a:r>
              <a:rPr lang="zh-TW" altLang="en-US" dirty="0"/>
              <a:t>若模型預測為</a:t>
            </a:r>
            <a:r>
              <a:rPr lang="en-US" altLang="zh-TW" dirty="0"/>
              <a:t>1</a:t>
            </a:r>
            <a:r>
              <a:rPr lang="zh-TW" altLang="en-US" dirty="0"/>
              <a:t>，代表</a:t>
            </a:r>
            <a:r>
              <a:rPr lang="en-US" altLang="zh-TW" dirty="0"/>
              <a:t>ŷ</a:t>
            </a:r>
            <a:r>
              <a:rPr lang="zh-TW" altLang="en-US" dirty="0"/>
              <a:t>𝑖接近</a:t>
            </a:r>
            <a:r>
              <a:rPr lang="en-US" altLang="zh-TW" dirty="0"/>
              <a:t>1</a:t>
            </a:r>
            <a:r>
              <a:rPr lang="zh-TW" altLang="en-US" dirty="0"/>
              <a:t>，為錯誤預測。</a:t>
            </a:r>
            <a:r>
              <a:rPr lang="en-US" altLang="zh-TW" dirty="0"/>
              <a:t>loss</a:t>
            </a:r>
            <a:r>
              <a:rPr lang="zh-TW" altLang="en-US" dirty="0"/>
              <a:t>就會很大，因為</a:t>
            </a:r>
            <a:r>
              <a:rPr lang="en-US" altLang="zh-TW" dirty="0"/>
              <a:t>log(0)=</a:t>
            </a:r>
            <a:r>
              <a:rPr lang="zh-TW" altLang="en-US" dirty="0"/>
              <a:t>負無窮大。 </a:t>
            </a:r>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40</a:t>
            </a:fld>
            <a:endParaRPr lang="zh-TW" altLang="en-US"/>
          </a:p>
        </p:txBody>
      </p:sp>
    </p:spTree>
    <p:extLst>
      <p:ext uri="{BB962C8B-B14F-4D97-AF65-F5344CB8AC3E}">
        <p14:creationId xmlns:p14="http://schemas.microsoft.com/office/powerpoint/2010/main" val="90473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4</a:t>
            </a:fld>
            <a:endParaRPr lang="zh-TW" altLang="en-US"/>
          </a:p>
        </p:txBody>
      </p:sp>
    </p:spTree>
    <p:extLst>
      <p:ext uri="{BB962C8B-B14F-4D97-AF65-F5344CB8AC3E}">
        <p14:creationId xmlns:p14="http://schemas.microsoft.com/office/powerpoint/2010/main" val="3241953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41</a:t>
            </a:fld>
            <a:endParaRPr lang="zh-TW" altLang="en-US"/>
          </a:p>
        </p:txBody>
      </p:sp>
    </p:spTree>
    <p:extLst>
      <p:ext uri="{BB962C8B-B14F-4D97-AF65-F5344CB8AC3E}">
        <p14:creationId xmlns:p14="http://schemas.microsoft.com/office/powerpoint/2010/main" val="1916160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42</a:t>
            </a:fld>
            <a:endParaRPr lang="zh-TW" altLang="en-US"/>
          </a:p>
        </p:txBody>
      </p:sp>
    </p:spTree>
    <p:extLst>
      <p:ext uri="{BB962C8B-B14F-4D97-AF65-F5344CB8AC3E}">
        <p14:creationId xmlns:p14="http://schemas.microsoft.com/office/powerpoint/2010/main" val="3230068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endParaRPr lang="en-US" altLang="zh-TW" sz="1200" dirty="0">
              <a:latin typeface="Calibri" panose="020F0502020204030204" pitchFamily="34" charset="0"/>
              <a:cs typeface="Calibri" panose="020F0502020204030204" pitchFamily="34" charset="0"/>
            </a:endParaRPr>
          </a:p>
        </p:txBody>
      </p:sp>
      <p:sp>
        <p:nvSpPr>
          <p:cNvPr id="4" name="投影片編號版面配置區 3"/>
          <p:cNvSpPr>
            <a:spLocks noGrp="1"/>
          </p:cNvSpPr>
          <p:nvPr>
            <p:ph type="sldNum" sz="quarter" idx="5"/>
          </p:nvPr>
        </p:nvSpPr>
        <p:spPr/>
        <p:txBody>
          <a:bodyPr/>
          <a:lstStyle/>
          <a:p>
            <a:fld id="{C507BC0E-9608-42DF-A3D0-2ECFB3AD4C24}" type="slidenum">
              <a:rPr lang="zh-TW" altLang="en-US" smtClean="0"/>
              <a:t>43</a:t>
            </a:fld>
            <a:endParaRPr lang="zh-TW" altLang="en-US"/>
          </a:p>
        </p:txBody>
      </p:sp>
    </p:spTree>
    <p:extLst>
      <p:ext uri="{BB962C8B-B14F-4D97-AF65-F5344CB8AC3E}">
        <p14:creationId xmlns:p14="http://schemas.microsoft.com/office/powerpoint/2010/main" val="2736111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44</a:t>
            </a:fld>
            <a:endParaRPr lang="zh-TW" altLang="en-US"/>
          </a:p>
        </p:txBody>
      </p:sp>
    </p:spTree>
    <p:extLst>
      <p:ext uri="{BB962C8B-B14F-4D97-AF65-F5344CB8AC3E}">
        <p14:creationId xmlns:p14="http://schemas.microsoft.com/office/powerpoint/2010/main" val="408084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DBD0A-D03E-67A9-AE1B-171F9DD9932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5AAD4D0-0FAE-64BA-ED33-0440B48C389C}"/>
              </a:ext>
            </a:extLst>
          </p:cNvPr>
          <p:cNvSpPr>
            <a:spLocks noGrp="1" noRot="1" noChangeAspect="1"/>
          </p:cNvSpPr>
          <p:nvPr>
            <p:ph type="sldImg"/>
          </p:nvPr>
        </p:nvSpPr>
        <p:spPr>
          <a:xfrm>
            <a:off x="685800" y="1143000"/>
            <a:ext cx="5486400" cy="3086100"/>
          </a:xfrm>
        </p:spPr>
      </p:sp>
      <p:sp>
        <p:nvSpPr>
          <p:cNvPr id="3" name="備忘稿版面配置區 2">
            <a:extLst>
              <a:ext uri="{FF2B5EF4-FFF2-40B4-BE49-F238E27FC236}">
                <a16:creationId xmlns:a16="http://schemas.microsoft.com/office/drawing/2014/main" id="{D3D813D1-E418-FBDC-0B84-7604EC058080}"/>
              </a:ext>
            </a:extLst>
          </p:cNvPr>
          <p:cNvSpPr>
            <a:spLocks noGrp="1"/>
          </p:cNvSpPr>
          <p:nvPr>
            <p:ph type="body" idx="1"/>
          </p:nvPr>
        </p:nvSpPr>
        <p:spPr/>
        <p:txBody>
          <a:bodyPr/>
          <a:lstStyle/>
          <a:p>
            <a:pPr marL="0" indent="0">
              <a:buFont typeface="Arial" panose="020B0604020202020204" pitchFamily="34" charset="0"/>
              <a:buNone/>
            </a:pPr>
            <a:endParaRPr lang="zh-TW" altLang="en-US" dirty="0"/>
          </a:p>
        </p:txBody>
      </p:sp>
      <p:sp>
        <p:nvSpPr>
          <p:cNvPr id="4" name="投影片編號版面配置區 3">
            <a:extLst>
              <a:ext uri="{FF2B5EF4-FFF2-40B4-BE49-F238E27FC236}">
                <a16:creationId xmlns:a16="http://schemas.microsoft.com/office/drawing/2014/main" id="{E5748B1C-0FFE-4E1A-D438-B274531BF99E}"/>
              </a:ext>
            </a:extLst>
          </p:cNvPr>
          <p:cNvSpPr>
            <a:spLocks noGrp="1"/>
          </p:cNvSpPr>
          <p:nvPr>
            <p:ph type="sldNum" sz="quarter" idx="5"/>
          </p:nvPr>
        </p:nvSpPr>
        <p:spPr/>
        <p:txBody>
          <a:bodyPr/>
          <a:lstStyle/>
          <a:p>
            <a:fld id="{57207881-4431-4956-90E2-DA211B436B29}" type="slidenum">
              <a:rPr lang="zh-TW" altLang="en-US" smtClean="0"/>
              <a:t>45</a:t>
            </a:fld>
            <a:endParaRPr lang="zh-TW" altLang="en-US"/>
          </a:p>
        </p:txBody>
      </p:sp>
    </p:spTree>
    <p:extLst>
      <p:ext uri="{BB962C8B-B14F-4D97-AF65-F5344CB8AC3E}">
        <p14:creationId xmlns:p14="http://schemas.microsoft.com/office/powerpoint/2010/main" val="2686232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46</a:t>
            </a:fld>
            <a:endParaRPr lang="zh-TW" altLang="en-US"/>
          </a:p>
        </p:txBody>
      </p:sp>
    </p:spTree>
    <p:extLst>
      <p:ext uri="{BB962C8B-B14F-4D97-AF65-F5344CB8AC3E}">
        <p14:creationId xmlns:p14="http://schemas.microsoft.com/office/powerpoint/2010/main" val="3696333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a:effectLst/>
              <a:latin typeface="Calibri" panose="020F0502020204030204" pitchFamily="34" charset="0"/>
              <a:ea typeface="標楷體" panose="03000509000000000000" pitchFamily="65" charset="-120"/>
              <a:cs typeface="Calibri" panose="020F0502020204030204" pitchFamily="34" charset="0"/>
            </a:endParaRPr>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47</a:t>
            </a:fld>
            <a:endParaRPr lang="zh-TW" altLang="en-US"/>
          </a:p>
        </p:txBody>
      </p:sp>
    </p:spTree>
    <p:extLst>
      <p:ext uri="{BB962C8B-B14F-4D97-AF65-F5344CB8AC3E}">
        <p14:creationId xmlns:p14="http://schemas.microsoft.com/office/powerpoint/2010/main" val="1120118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48</a:t>
            </a:fld>
            <a:endParaRPr lang="zh-TW" altLang="en-US"/>
          </a:p>
        </p:txBody>
      </p:sp>
    </p:spTree>
    <p:extLst>
      <p:ext uri="{BB962C8B-B14F-4D97-AF65-F5344CB8AC3E}">
        <p14:creationId xmlns:p14="http://schemas.microsoft.com/office/powerpoint/2010/main" val="1060356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49</a:t>
            </a:fld>
            <a:endParaRPr lang="zh-TW" altLang="en-US"/>
          </a:p>
        </p:txBody>
      </p:sp>
    </p:spTree>
    <p:extLst>
      <p:ext uri="{BB962C8B-B14F-4D97-AF65-F5344CB8AC3E}">
        <p14:creationId xmlns:p14="http://schemas.microsoft.com/office/powerpoint/2010/main" val="9606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075D8F8C-5F61-4BF3-965A-CCFA844E15C8}" type="slidenum">
              <a:rPr lang="zh-TW" altLang="en-US" smtClean="0"/>
              <a:t>50</a:t>
            </a:fld>
            <a:endParaRPr lang="zh-TW" altLang="en-US"/>
          </a:p>
        </p:txBody>
      </p:sp>
    </p:spTree>
    <p:extLst>
      <p:ext uri="{BB962C8B-B14F-4D97-AF65-F5344CB8AC3E}">
        <p14:creationId xmlns:p14="http://schemas.microsoft.com/office/powerpoint/2010/main" val="405145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b="0" i="0" dirty="0">
              <a:solidFill>
                <a:srgbClr val="333333"/>
              </a:solidFill>
              <a:effectLst/>
              <a:latin typeface="Georgia" panose="02040502050405020303" pitchFamily="18" charset="0"/>
            </a:endParaRPr>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5</a:t>
            </a:fld>
            <a:endParaRPr lang="zh-TW" altLang="en-US"/>
          </a:p>
        </p:txBody>
      </p:sp>
    </p:spTree>
    <p:extLst>
      <p:ext uri="{BB962C8B-B14F-4D97-AF65-F5344CB8AC3E}">
        <p14:creationId xmlns:p14="http://schemas.microsoft.com/office/powerpoint/2010/main" val="1615163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51</a:t>
            </a:fld>
            <a:endParaRPr lang="zh-TW" altLang="en-US"/>
          </a:p>
        </p:txBody>
      </p:sp>
    </p:spTree>
    <p:extLst>
      <p:ext uri="{BB962C8B-B14F-4D97-AF65-F5344CB8AC3E}">
        <p14:creationId xmlns:p14="http://schemas.microsoft.com/office/powerpoint/2010/main" val="674657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52</a:t>
            </a:fld>
            <a:endParaRPr lang="zh-TW" altLang="en-US"/>
          </a:p>
        </p:txBody>
      </p:sp>
    </p:spTree>
    <p:extLst>
      <p:ext uri="{BB962C8B-B14F-4D97-AF65-F5344CB8AC3E}">
        <p14:creationId xmlns:p14="http://schemas.microsoft.com/office/powerpoint/2010/main" val="1859715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53</a:t>
            </a:fld>
            <a:endParaRPr lang="zh-TW" altLang="en-US"/>
          </a:p>
        </p:txBody>
      </p:sp>
    </p:spTree>
    <p:extLst>
      <p:ext uri="{BB962C8B-B14F-4D97-AF65-F5344CB8AC3E}">
        <p14:creationId xmlns:p14="http://schemas.microsoft.com/office/powerpoint/2010/main" val="3066999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2800" indent="-17280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54</a:t>
            </a:fld>
            <a:endParaRPr lang="zh-TW" altLang="en-US"/>
          </a:p>
        </p:txBody>
      </p:sp>
    </p:spTree>
    <p:extLst>
      <p:ext uri="{BB962C8B-B14F-4D97-AF65-F5344CB8AC3E}">
        <p14:creationId xmlns:p14="http://schemas.microsoft.com/office/powerpoint/2010/main" val="3374527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a:solidFill>
                <a:srgbClr val="FF0000"/>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55</a:t>
            </a:fld>
            <a:endParaRPr lang="zh-TW" altLang="en-US"/>
          </a:p>
        </p:txBody>
      </p:sp>
    </p:spTree>
    <p:extLst>
      <p:ext uri="{BB962C8B-B14F-4D97-AF65-F5344CB8AC3E}">
        <p14:creationId xmlns:p14="http://schemas.microsoft.com/office/powerpoint/2010/main" val="2473172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56</a:t>
            </a:fld>
            <a:endParaRPr lang="zh-TW" altLang="en-US"/>
          </a:p>
        </p:txBody>
      </p:sp>
    </p:spTree>
    <p:extLst>
      <p:ext uri="{BB962C8B-B14F-4D97-AF65-F5344CB8AC3E}">
        <p14:creationId xmlns:p14="http://schemas.microsoft.com/office/powerpoint/2010/main" val="2587736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1724599-D73C-4AD7-A8A9-10A8BC11C1E1}" type="slidenum">
              <a:rPr lang="zh-TW" altLang="en-US" smtClean="0"/>
              <a:t>57</a:t>
            </a:fld>
            <a:endParaRPr lang="zh-TW" altLang="en-US"/>
          </a:p>
        </p:txBody>
      </p:sp>
    </p:spTree>
    <p:extLst>
      <p:ext uri="{BB962C8B-B14F-4D97-AF65-F5344CB8AC3E}">
        <p14:creationId xmlns:p14="http://schemas.microsoft.com/office/powerpoint/2010/main" val="2513213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58</a:t>
            </a:fld>
            <a:endParaRPr lang="zh-TW" altLang="en-US"/>
          </a:p>
        </p:txBody>
      </p:sp>
    </p:spTree>
    <p:extLst>
      <p:ext uri="{BB962C8B-B14F-4D97-AF65-F5344CB8AC3E}">
        <p14:creationId xmlns:p14="http://schemas.microsoft.com/office/powerpoint/2010/main" val="1452618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59</a:t>
            </a:fld>
            <a:endParaRPr lang="zh-TW" altLang="en-US"/>
          </a:p>
        </p:txBody>
      </p:sp>
    </p:spTree>
    <p:extLst>
      <p:ext uri="{BB962C8B-B14F-4D97-AF65-F5344CB8AC3E}">
        <p14:creationId xmlns:p14="http://schemas.microsoft.com/office/powerpoint/2010/main" val="3490514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61</a:t>
            </a:fld>
            <a:endParaRPr lang="zh-TW" altLang="en-US"/>
          </a:p>
        </p:txBody>
      </p:sp>
    </p:spTree>
    <p:extLst>
      <p:ext uri="{BB962C8B-B14F-4D97-AF65-F5344CB8AC3E}">
        <p14:creationId xmlns:p14="http://schemas.microsoft.com/office/powerpoint/2010/main" val="2371382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6</a:t>
            </a:fld>
            <a:endParaRPr lang="zh-TW" altLang="en-US"/>
          </a:p>
        </p:txBody>
      </p:sp>
    </p:spTree>
    <p:extLst>
      <p:ext uri="{BB962C8B-B14F-4D97-AF65-F5344CB8AC3E}">
        <p14:creationId xmlns:p14="http://schemas.microsoft.com/office/powerpoint/2010/main" val="2870467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62</a:t>
            </a:fld>
            <a:endParaRPr lang="zh-TW" altLang="en-US"/>
          </a:p>
        </p:txBody>
      </p:sp>
    </p:spTree>
    <p:extLst>
      <p:ext uri="{BB962C8B-B14F-4D97-AF65-F5344CB8AC3E}">
        <p14:creationId xmlns:p14="http://schemas.microsoft.com/office/powerpoint/2010/main" val="3132309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2800" indent="-172800" algn="just">
              <a:lnSpc>
                <a:spcPct val="150000"/>
              </a:lnSpc>
              <a:buFont typeface="Arial" panose="020B0604020202020204" pitchFamily="34" charset="0"/>
              <a:buChar char="•"/>
            </a:pPr>
            <a:endParaRPr lang="zh-TW" altLang="zh-TW" sz="1800" kern="100" dirty="0">
              <a:effectLst/>
              <a:latin typeface="Calibri" panose="020F0502020204030204" pitchFamily="34" charset="0"/>
              <a:ea typeface="新細明體" panose="02020500000000000000" pitchFamily="18" charset="-120"/>
              <a:cs typeface="Cordia New" panose="020B0304020202020204" pitchFamily="34" charset="-34"/>
            </a:endParaRPr>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63</a:t>
            </a:fld>
            <a:endParaRPr lang="zh-TW" altLang="en-US"/>
          </a:p>
        </p:txBody>
      </p:sp>
    </p:spTree>
    <p:extLst>
      <p:ext uri="{BB962C8B-B14F-4D97-AF65-F5344CB8AC3E}">
        <p14:creationId xmlns:p14="http://schemas.microsoft.com/office/powerpoint/2010/main" val="423512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64</a:t>
            </a:fld>
            <a:endParaRPr lang="zh-TW" altLang="en-US"/>
          </a:p>
        </p:txBody>
      </p:sp>
    </p:spTree>
    <p:extLst>
      <p:ext uri="{BB962C8B-B14F-4D97-AF65-F5344CB8AC3E}">
        <p14:creationId xmlns:p14="http://schemas.microsoft.com/office/powerpoint/2010/main" val="3240335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65</a:t>
            </a:fld>
            <a:endParaRPr lang="zh-TW" altLang="en-US"/>
          </a:p>
        </p:txBody>
      </p:sp>
    </p:spTree>
    <p:extLst>
      <p:ext uri="{BB962C8B-B14F-4D97-AF65-F5344CB8AC3E}">
        <p14:creationId xmlns:p14="http://schemas.microsoft.com/office/powerpoint/2010/main" val="2784070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66</a:t>
            </a:fld>
            <a:endParaRPr lang="zh-TW" altLang="en-US"/>
          </a:p>
        </p:txBody>
      </p:sp>
    </p:spTree>
    <p:extLst>
      <p:ext uri="{BB962C8B-B14F-4D97-AF65-F5344CB8AC3E}">
        <p14:creationId xmlns:p14="http://schemas.microsoft.com/office/powerpoint/2010/main" val="752760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67</a:t>
            </a:fld>
            <a:endParaRPr lang="zh-TW" altLang="en-US"/>
          </a:p>
        </p:txBody>
      </p:sp>
    </p:spTree>
    <p:extLst>
      <p:ext uri="{BB962C8B-B14F-4D97-AF65-F5344CB8AC3E}">
        <p14:creationId xmlns:p14="http://schemas.microsoft.com/office/powerpoint/2010/main" val="34988121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zh-TW" sz="1800" kern="100" dirty="0">
              <a:effectLst/>
              <a:latin typeface="Calibri" panose="020F0502020204030204" pitchFamily="34" charset="0"/>
              <a:ea typeface="新細明體" panose="02020500000000000000" pitchFamily="18" charset="-120"/>
              <a:cs typeface="Cordia New" panose="020B0304020202020204" pitchFamily="34" charset="-3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sz="1200" dirty="0">
              <a:solidFill>
                <a:srgbClr val="FF0000"/>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E2C2918B-4107-4F52-BF55-C4B29A05C72D}" type="slidenum">
              <a:rPr lang="zh-TW" altLang="en-US" smtClean="0"/>
              <a:t>68</a:t>
            </a:fld>
            <a:endParaRPr lang="zh-TW" altLang="en-US"/>
          </a:p>
        </p:txBody>
      </p:sp>
    </p:spTree>
    <p:extLst>
      <p:ext uri="{BB962C8B-B14F-4D97-AF65-F5344CB8AC3E}">
        <p14:creationId xmlns:p14="http://schemas.microsoft.com/office/powerpoint/2010/main" val="501085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p:txBody>
      </p:sp>
      <p:sp>
        <p:nvSpPr>
          <p:cNvPr id="4" name="投影片編號版面配置區 3"/>
          <p:cNvSpPr>
            <a:spLocks noGrp="1"/>
          </p:cNvSpPr>
          <p:nvPr>
            <p:ph type="sldNum" sz="quarter" idx="5"/>
          </p:nvPr>
        </p:nvSpPr>
        <p:spPr/>
        <p:txBody>
          <a:bodyPr/>
          <a:lstStyle/>
          <a:p>
            <a:fld id="{57207881-4431-4956-90E2-DA211B436B29}" type="slidenum">
              <a:rPr lang="zh-TW" altLang="en-US" smtClean="0"/>
              <a:t>69</a:t>
            </a:fld>
            <a:endParaRPr lang="zh-TW" altLang="en-US"/>
          </a:p>
        </p:txBody>
      </p:sp>
    </p:spTree>
    <p:extLst>
      <p:ext uri="{BB962C8B-B14F-4D97-AF65-F5344CB8AC3E}">
        <p14:creationId xmlns:p14="http://schemas.microsoft.com/office/powerpoint/2010/main" val="132167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C507BC0E-9608-42DF-A3D0-2ECFB3AD4C24}" type="slidenum">
              <a:rPr lang="zh-TW" altLang="en-US" smtClean="0"/>
              <a:t>7</a:t>
            </a:fld>
            <a:endParaRPr lang="zh-TW" altLang="en-US"/>
          </a:p>
        </p:txBody>
      </p:sp>
    </p:spTree>
    <p:extLst>
      <p:ext uri="{BB962C8B-B14F-4D97-AF65-F5344CB8AC3E}">
        <p14:creationId xmlns:p14="http://schemas.microsoft.com/office/powerpoint/2010/main" val="2311616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dirty="0"/>
          </a:p>
        </p:txBody>
      </p:sp>
      <p:sp>
        <p:nvSpPr>
          <p:cNvPr id="4" name="投影片編號版面配置區 3"/>
          <p:cNvSpPr>
            <a:spLocks noGrp="1"/>
          </p:cNvSpPr>
          <p:nvPr>
            <p:ph type="sldNum" sz="quarter" idx="5"/>
          </p:nvPr>
        </p:nvSpPr>
        <p:spPr/>
        <p:txBody>
          <a:bodyPr/>
          <a:lstStyle/>
          <a:p>
            <a:fld id="{C507BC0E-9608-42DF-A3D0-2ECFB3AD4C24}" type="slidenum">
              <a:rPr lang="zh-TW" altLang="en-US" smtClean="0"/>
              <a:t>8</a:t>
            </a:fld>
            <a:endParaRPr lang="zh-TW" altLang="en-US"/>
          </a:p>
        </p:txBody>
      </p:sp>
    </p:spTree>
    <p:extLst>
      <p:ext uri="{BB962C8B-B14F-4D97-AF65-F5344CB8AC3E}">
        <p14:creationId xmlns:p14="http://schemas.microsoft.com/office/powerpoint/2010/main" val="330629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a:p>
          <a:p>
            <a:pPr marL="171450" indent="-171450">
              <a:buFont typeface="Arial" panose="020B0604020202020204" pitchFamily="34" charset="0"/>
              <a:buChar char="•"/>
            </a:pPr>
            <a:endParaRPr lang="en-US" altLang="zh-TW" dirty="0"/>
          </a:p>
        </p:txBody>
      </p:sp>
      <p:sp>
        <p:nvSpPr>
          <p:cNvPr id="4" name="投影片編號版面配置區 3"/>
          <p:cNvSpPr>
            <a:spLocks noGrp="1"/>
          </p:cNvSpPr>
          <p:nvPr>
            <p:ph type="sldNum" sz="quarter" idx="5"/>
          </p:nvPr>
        </p:nvSpPr>
        <p:spPr/>
        <p:txBody>
          <a:bodyPr/>
          <a:lstStyle/>
          <a:p>
            <a:fld id="{C507BC0E-9608-42DF-A3D0-2ECFB3AD4C24}" type="slidenum">
              <a:rPr lang="zh-TW" altLang="en-US" smtClean="0"/>
              <a:t>9</a:t>
            </a:fld>
            <a:endParaRPr lang="zh-TW" altLang="en-US"/>
          </a:p>
        </p:txBody>
      </p:sp>
    </p:spTree>
    <p:extLst>
      <p:ext uri="{BB962C8B-B14F-4D97-AF65-F5344CB8AC3E}">
        <p14:creationId xmlns:p14="http://schemas.microsoft.com/office/powerpoint/2010/main" val="41313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16929DC-3521-43F3-92FD-29F41EA63D08}" type="datetime1">
              <a:rPr lang="zh-TW" altLang="en-US" smtClean="0"/>
              <a:t>2024/8/12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3762719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5829372-A448-43E9-945E-337E10A100CD}" type="datetime1">
              <a:rPr lang="zh-TW" altLang="en-US" smtClean="0"/>
              <a:t>2024/8/12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401837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6833D6C-7536-487D-85B2-BD43FA1A4E15}" type="datetime1">
              <a:rPr lang="zh-TW" altLang="en-US" smtClean="0"/>
              <a:t>2024/8/12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410050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430CC49-CEA4-43C6-A0A0-57C5592F8FC9}" type="datetime1">
              <a:rPr lang="zh-TW" altLang="en-US" smtClean="0"/>
              <a:t>2024/8/12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30552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29A6C78-A55B-4357-A5B5-2BC61B346CA4}" type="datetime1">
              <a:rPr lang="zh-TW" altLang="en-US" smtClean="0"/>
              <a:t>2024/8/12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337483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8FDBEFD-7EDA-4DD3-926E-4244819286DB}" type="datetime1">
              <a:rPr lang="zh-TW" altLang="en-US" smtClean="0"/>
              <a:t>2024/8/12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3486495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524BC63-10A8-4B51-9B44-7C98FDD87F7B}" type="datetime1">
              <a:rPr lang="zh-TW" altLang="en-US" smtClean="0"/>
              <a:t>2024/8/12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67751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186673D-1162-4F29-8DF8-E5DCA91F40B1}" type="datetime1">
              <a:rPr lang="zh-TW" altLang="en-US" smtClean="0"/>
              <a:t>2024/8/12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358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867B69-94C8-4015-8B2D-C69590DBF4D8}" type="datetime1">
              <a:rPr lang="zh-TW" altLang="en-US" smtClean="0"/>
              <a:t>2024/8/12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158493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D4272E4-1F8F-4BA5-BCF0-D9B8C9BC4F4C}" type="datetime1">
              <a:rPr lang="zh-TW" altLang="en-US" smtClean="0"/>
              <a:t>2024/8/12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289322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676E4B8-D61A-4F88-83C8-3836DC698506}" type="datetime1">
              <a:rPr lang="zh-TW" altLang="en-US" smtClean="0"/>
              <a:t>2024/8/12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1523042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A5E91D-A6CB-40E9-8642-9DD851A1E8F6}" type="datetime1">
              <a:rPr lang="zh-TW" altLang="en-US" smtClean="0"/>
              <a:t>2024/8/12</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2D4C0-6025-4743-BE69-9CA9550055FB}" type="slidenum">
              <a:rPr lang="zh-TW" altLang="en-US" smtClean="0"/>
              <a:t>‹#›</a:t>
            </a:fld>
            <a:endParaRPr lang="zh-TW" altLang="en-US"/>
          </a:p>
        </p:txBody>
      </p:sp>
    </p:spTree>
    <p:extLst>
      <p:ext uri="{BB962C8B-B14F-4D97-AF65-F5344CB8AC3E}">
        <p14:creationId xmlns:p14="http://schemas.microsoft.com/office/powerpoint/2010/main" val="3642530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11" Type="http://schemas.openxmlformats.org/officeDocument/2006/relationships/image" Target="../media/image41.png"/><Relationship Id="rId10" Type="http://schemas.openxmlformats.org/officeDocument/2006/relationships/image" Target="../media/image40.png"/><Relationship Id="rId9" Type="http://schemas.openxmlformats.org/officeDocument/2006/relationships/image" Target="../media/image3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16.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80.png"/><Relationship Id="rId4" Type="http://schemas.openxmlformats.org/officeDocument/2006/relationships/image" Target="../media/image1.png"/><Relationship Id="rId9" Type="http://schemas.openxmlformats.org/officeDocument/2006/relationships/image" Target="../media/image7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9297A3A-6F2E-EA13-7B2A-39AAF9A535E3}"/>
              </a:ext>
            </a:extLst>
          </p:cNvPr>
          <p:cNvSpPr txBox="1">
            <a:spLocks/>
          </p:cNvSpPr>
          <p:nvPr/>
        </p:nvSpPr>
        <p:spPr>
          <a:xfrm>
            <a:off x="1315212" y="4956816"/>
            <a:ext cx="9561576" cy="19011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altLang="zh-TW" sz="2200" dirty="0">
                <a:latin typeface="+mn-lt"/>
                <a:ea typeface="標楷體" panose="03000509000000000000" pitchFamily="65" charset="-120"/>
                <a:cs typeface="Times New Roman" panose="02020603050405020304" pitchFamily="18" charset="0"/>
              </a:rPr>
              <a:t>Student</a:t>
            </a:r>
            <a:r>
              <a:rPr lang="zh-TW" altLang="en-US" sz="2200" dirty="0">
                <a:latin typeface="+mn-lt"/>
                <a:ea typeface="標楷體" panose="03000509000000000000" pitchFamily="65" charset="-120"/>
                <a:cs typeface="Times New Roman" panose="02020603050405020304" pitchFamily="18" charset="0"/>
              </a:rPr>
              <a:t>：</a:t>
            </a:r>
            <a:r>
              <a:rPr lang="en-US" altLang="zh-TW" sz="2200" dirty="0">
                <a:latin typeface="+mn-lt"/>
                <a:ea typeface="標楷體" panose="03000509000000000000" pitchFamily="65" charset="-120"/>
                <a:cs typeface="Times New Roman" panose="02020603050405020304" pitchFamily="18" charset="0"/>
              </a:rPr>
              <a:t>Nien-En Li (</a:t>
            </a:r>
            <a:r>
              <a:rPr lang="zh-TW" altLang="en-US" sz="2200" dirty="0">
                <a:latin typeface="+mn-lt"/>
                <a:ea typeface="標楷體" panose="03000509000000000000" pitchFamily="65" charset="-120"/>
                <a:cs typeface="Times New Roman" panose="02020603050405020304" pitchFamily="18" charset="0"/>
              </a:rPr>
              <a:t>李念恩</a:t>
            </a:r>
            <a:r>
              <a:rPr lang="en-US" altLang="zh-TW" sz="2200" dirty="0">
                <a:latin typeface="+mn-lt"/>
                <a:ea typeface="標楷體" panose="03000509000000000000" pitchFamily="65" charset="-120"/>
                <a:cs typeface="Times New Roman" panose="02020603050405020304" pitchFamily="18" charset="0"/>
              </a:rPr>
              <a:t>)</a:t>
            </a:r>
          </a:p>
          <a:p>
            <a:pPr algn="ctr">
              <a:lnSpc>
                <a:spcPct val="150000"/>
              </a:lnSpc>
            </a:pPr>
            <a:r>
              <a:rPr lang="en-US" altLang="zh-TW" sz="2200" dirty="0">
                <a:latin typeface="+mn-lt"/>
                <a:ea typeface="標楷體" panose="03000509000000000000" pitchFamily="65" charset="-120"/>
                <a:cs typeface="Times New Roman" panose="02020603050405020304" pitchFamily="18" charset="0"/>
              </a:rPr>
              <a:t>Advisor</a:t>
            </a:r>
            <a:r>
              <a:rPr lang="zh-TW" altLang="en-US" sz="2200" dirty="0">
                <a:latin typeface="+mn-lt"/>
                <a:ea typeface="標楷體" panose="03000509000000000000" pitchFamily="65" charset="-120"/>
                <a:cs typeface="Times New Roman" panose="02020603050405020304" pitchFamily="18" charset="0"/>
              </a:rPr>
              <a:t>：</a:t>
            </a:r>
            <a:r>
              <a:rPr lang="en-US" altLang="zh-TW" sz="2200" dirty="0">
                <a:latin typeface="+mn-lt"/>
                <a:ea typeface="標楷體" panose="03000509000000000000" pitchFamily="65" charset="-120"/>
                <a:cs typeface="Times New Roman" panose="02020603050405020304" pitchFamily="18" charset="0"/>
              </a:rPr>
              <a:t>Kun-Pin Wu Ph.D. (</a:t>
            </a:r>
            <a:r>
              <a:rPr lang="zh-TW" altLang="en-US" sz="2200" dirty="0">
                <a:latin typeface="+mn-lt"/>
                <a:ea typeface="標楷體" panose="03000509000000000000" pitchFamily="65" charset="-120"/>
                <a:cs typeface="Times New Roman" panose="02020603050405020304" pitchFamily="18" charset="0"/>
              </a:rPr>
              <a:t>巫坤品博士</a:t>
            </a:r>
            <a:r>
              <a:rPr lang="en-US" altLang="zh-TW" sz="2200" dirty="0">
                <a:latin typeface="+mn-lt"/>
                <a:ea typeface="標楷體" panose="03000509000000000000" pitchFamily="65" charset="-120"/>
                <a:cs typeface="Times New Roman" panose="02020603050405020304" pitchFamily="18" charset="0"/>
              </a:rPr>
              <a:t>)</a:t>
            </a:r>
          </a:p>
          <a:p>
            <a:pPr algn="ctr">
              <a:lnSpc>
                <a:spcPct val="150000"/>
              </a:lnSpc>
            </a:pPr>
            <a:r>
              <a:rPr lang="en-US" altLang="zh-TW" sz="2200" dirty="0">
                <a:latin typeface="+mn-lt"/>
                <a:ea typeface="標楷體" panose="03000509000000000000" pitchFamily="65" charset="-120"/>
                <a:cs typeface="Times New Roman" panose="02020603050405020304" pitchFamily="18" charset="0"/>
              </a:rPr>
              <a:t>Date</a:t>
            </a:r>
            <a:r>
              <a:rPr lang="zh-TW" altLang="en-US" sz="2200" dirty="0">
                <a:latin typeface="+mn-lt"/>
                <a:ea typeface="標楷體" panose="03000509000000000000" pitchFamily="65" charset="-120"/>
                <a:cs typeface="Times New Roman" panose="02020603050405020304" pitchFamily="18" charset="0"/>
              </a:rPr>
              <a:t>：</a:t>
            </a:r>
            <a:r>
              <a:rPr lang="en-US" altLang="zh-TW" sz="2200" dirty="0">
                <a:latin typeface="+mn-lt"/>
                <a:ea typeface="標楷體" panose="03000509000000000000" pitchFamily="65" charset="-120"/>
                <a:cs typeface="Times New Roman" panose="02020603050405020304" pitchFamily="18" charset="0"/>
              </a:rPr>
              <a:t>2024/07/18</a:t>
            </a:r>
          </a:p>
        </p:txBody>
      </p:sp>
      <p:sp>
        <p:nvSpPr>
          <p:cNvPr id="5" name="標題 1">
            <a:extLst>
              <a:ext uri="{FF2B5EF4-FFF2-40B4-BE49-F238E27FC236}">
                <a16:creationId xmlns:a16="http://schemas.microsoft.com/office/drawing/2014/main" id="{1075C977-5771-6B5F-2986-CE9C47C68A8F}"/>
              </a:ext>
            </a:extLst>
          </p:cNvPr>
          <p:cNvSpPr txBox="1">
            <a:spLocks/>
          </p:cNvSpPr>
          <p:nvPr/>
        </p:nvSpPr>
        <p:spPr>
          <a:xfrm>
            <a:off x="1524000" y="3032808"/>
            <a:ext cx="9144000" cy="13228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TW" sz="3200" b="1" dirty="0">
                <a:latin typeface="+mn-lt"/>
                <a:ea typeface="標楷體" panose="03000509000000000000" pitchFamily="65" charset="-120"/>
                <a:cs typeface="Times New Roman" panose="02020603050405020304" pitchFamily="18" charset="0"/>
              </a:rPr>
              <a:t>Establish an early warning system for cardiac arrest in</a:t>
            </a:r>
            <a:r>
              <a:rPr lang="zh-TW" altLang="en-US" sz="3200" b="1" dirty="0">
                <a:latin typeface="+mn-lt"/>
                <a:ea typeface="標楷體" panose="03000509000000000000" pitchFamily="65" charset="-120"/>
                <a:cs typeface="Times New Roman" panose="02020603050405020304" pitchFamily="18" charset="0"/>
              </a:rPr>
              <a:t> </a:t>
            </a:r>
            <a:r>
              <a:rPr lang="en-US" altLang="zh-TW" sz="3200" b="1" dirty="0">
                <a:latin typeface="+mn-lt"/>
                <a:ea typeface="標楷體" panose="03000509000000000000" pitchFamily="65" charset="-120"/>
                <a:cs typeface="Times New Roman" panose="02020603050405020304" pitchFamily="18" charset="0"/>
              </a:rPr>
              <a:t>the general ward</a:t>
            </a:r>
            <a:endParaRPr lang="zh-TW" altLang="en-US" sz="3200" b="1" dirty="0">
              <a:latin typeface="+mn-lt"/>
              <a:ea typeface="標楷體" panose="03000509000000000000" pitchFamily="65" charset="-120"/>
              <a:cs typeface="Times New Roman" panose="02020603050405020304" pitchFamily="18" charset="0"/>
            </a:endParaRPr>
          </a:p>
        </p:txBody>
      </p:sp>
      <p:sp>
        <p:nvSpPr>
          <p:cNvPr id="2" name="標題 1">
            <a:extLst>
              <a:ext uri="{FF2B5EF4-FFF2-40B4-BE49-F238E27FC236}">
                <a16:creationId xmlns:a16="http://schemas.microsoft.com/office/drawing/2014/main" id="{E21C9752-9E6B-6373-B7C3-29F849FB0FB7}"/>
              </a:ext>
            </a:extLst>
          </p:cNvPr>
          <p:cNvSpPr txBox="1">
            <a:spLocks/>
          </p:cNvSpPr>
          <p:nvPr/>
        </p:nvSpPr>
        <p:spPr>
          <a:xfrm>
            <a:off x="1524000" y="410844"/>
            <a:ext cx="9144000" cy="116976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TW" altLang="en-US" sz="2800" b="1" dirty="0">
                <a:latin typeface="+mn-lt"/>
                <a:ea typeface="標楷體" panose="03000509000000000000" pitchFamily="65" charset="-120"/>
                <a:cs typeface="Times New Roman" panose="02020603050405020304" pitchFamily="18" charset="0"/>
              </a:rPr>
              <a:t>國立陽明交通大學</a:t>
            </a:r>
            <a:endParaRPr lang="en-US" altLang="zh-TW" sz="2800" b="1" dirty="0">
              <a:latin typeface="+mn-lt"/>
              <a:ea typeface="標楷體" panose="03000509000000000000" pitchFamily="65" charset="-120"/>
              <a:cs typeface="Times New Roman" panose="02020603050405020304" pitchFamily="18" charset="0"/>
            </a:endParaRPr>
          </a:p>
          <a:p>
            <a:pPr algn="ctr">
              <a:lnSpc>
                <a:spcPct val="100000"/>
              </a:lnSpc>
            </a:pPr>
            <a:r>
              <a:rPr lang="en-US" altLang="zh-TW" sz="2800" b="1" dirty="0">
                <a:latin typeface="+mn-lt"/>
                <a:ea typeface="標楷體" panose="03000509000000000000" pitchFamily="65" charset="-120"/>
                <a:cs typeface="Times New Roman" panose="02020603050405020304" pitchFamily="18" charset="0"/>
              </a:rPr>
              <a:t>112</a:t>
            </a:r>
            <a:r>
              <a:rPr lang="zh-TW" altLang="en-US" sz="2800" b="1" dirty="0">
                <a:latin typeface="+mn-lt"/>
                <a:ea typeface="標楷體" panose="03000509000000000000" pitchFamily="65" charset="-120"/>
                <a:cs typeface="Times New Roman" panose="02020603050405020304" pitchFamily="18" charset="0"/>
              </a:rPr>
              <a:t> 學年度 基科所碩士口試 </a:t>
            </a:r>
          </a:p>
        </p:txBody>
      </p:sp>
      <p:sp>
        <p:nvSpPr>
          <p:cNvPr id="6" name="標題 1">
            <a:extLst>
              <a:ext uri="{FF2B5EF4-FFF2-40B4-BE49-F238E27FC236}">
                <a16:creationId xmlns:a16="http://schemas.microsoft.com/office/drawing/2014/main" id="{D5F34697-740B-12FF-C2E8-31EADA17A552}"/>
              </a:ext>
            </a:extLst>
          </p:cNvPr>
          <p:cNvSpPr txBox="1">
            <a:spLocks/>
          </p:cNvSpPr>
          <p:nvPr/>
        </p:nvSpPr>
        <p:spPr>
          <a:xfrm>
            <a:off x="1524001" y="2382245"/>
            <a:ext cx="9079770" cy="7522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TW" altLang="en-US" sz="3200" b="1" dirty="0">
                <a:latin typeface="+mn-lt"/>
                <a:ea typeface="標楷體" panose="03000509000000000000" pitchFamily="65" charset="-120"/>
                <a:cs typeface="Times New Roman" panose="02020603050405020304" pitchFamily="18" charset="0"/>
              </a:rPr>
              <a:t>建立一般病房對於心臟驟停的早期預警系統</a:t>
            </a:r>
          </a:p>
        </p:txBody>
      </p:sp>
    </p:spTree>
    <p:extLst>
      <p:ext uri="{BB962C8B-B14F-4D97-AF65-F5344CB8AC3E}">
        <p14:creationId xmlns:p14="http://schemas.microsoft.com/office/powerpoint/2010/main" val="298454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DDE7C92-F63D-3964-B162-33468EC46D8D}"/>
              </a:ext>
            </a:extLst>
          </p:cNvPr>
          <p:cNvSpPr/>
          <p:nvPr/>
        </p:nvSpPr>
        <p:spPr>
          <a:xfrm>
            <a:off x="570057" y="306661"/>
            <a:ext cx="7879905" cy="646331"/>
          </a:xfrm>
          <a:prstGeom prst="rect">
            <a:avLst/>
          </a:prstGeom>
        </p:spPr>
        <p:txBody>
          <a:bodyPr wrap="square">
            <a:spAutoFit/>
          </a:bodyPr>
          <a:lstStyle/>
          <a:p>
            <a:r>
              <a:rPr lang="en-US" altLang="zh-TW" sz="3600" b="1" dirty="0">
                <a:cs typeface="Arial" panose="020B0604020202020204" pitchFamily="34" charset="0"/>
              </a:rPr>
              <a:t>Related work</a:t>
            </a:r>
            <a:endParaRPr lang="zh-TW" altLang="en-US" sz="3600" b="1" dirty="0">
              <a:cs typeface="Arial" panose="020B0604020202020204" pitchFamily="34" charset="0"/>
            </a:endParaRPr>
          </a:p>
        </p:txBody>
      </p:sp>
      <p:sp>
        <p:nvSpPr>
          <p:cNvPr id="4" name="副標題 2">
            <a:extLst>
              <a:ext uri="{FF2B5EF4-FFF2-40B4-BE49-F238E27FC236}">
                <a16:creationId xmlns:a16="http://schemas.microsoft.com/office/drawing/2014/main" id="{B71DB973-3A21-C851-6703-571103CB9EA3}"/>
              </a:ext>
            </a:extLst>
          </p:cNvPr>
          <p:cNvSpPr txBox="1">
            <a:spLocks/>
          </p:cNvSpPr>
          <p:nvPr/>
        </p:nvSpPr>
        <p:spPr>
          <a:xfrm>
            <a:off x="963386" y="1253332"/>
            <a:ext cx="10325014" cy="9317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200" dirty="0"/>
              <a:t>Most research focused on in-hospital cardiac arrest (IHCA), which means they didn't differentiate general ward, ICU and emergency rooms.</a:t>
            </a:r>
          </a:p>
        </p:txBody>
      </p:sp>
      <p:sp>
        <p:nvSpPr>
          <p:cNvPr id="7" name="文字方塊 6">
            <a:extLst>
              <a:ext uri="{FF2B5EF4-FFF2-40B4-BE49-F238E27FC236}">
                <a16:creationId xmlns:a16="http://schemas.microsoft.com/office/drawing/2014/main" id="{11F29B65-010D-78A7-05E0-75F7E1BC5991}"/>
              </a:ext>
            </a:extLst>
          </p:cNvPr>
          <p:cNvSpPr txBox="1"/>
          <p:nvPr/>
        </p:nvSpPr>
        <p:spPr>
          <a:xfrm>
            <a:off x="8952197" y="1959928"/>
            <a:ext cx="2697946" cy="307777"/>
          </a:xfrm>
          <a:prstGeom prst="rect">
            <a:avLst/>
          </a:prstGeom>
          <a:noFill/>
        </p:spPr>
        <p:txBody>
          <a:bodyPr wrap="square">
            <a:spAutoFit/>
          </a:bodyPr>
          <a:lstStyle/>
          <a:p>
            <a:r>
              <a:rPr lang="en-US" altLang="zh-TW" sz="1400" i="1" dirty="0"/>
              <a:t>Diagnostics </a:t>
            </a:r>
            <a:r>
              <a:rPr lang="en-US" altLang="zh-TW" sz="1400" dirty="0"/>
              <a:t>2021, 11(7), 1255.</a:t>
            </a:r>
            <a:endParaRPr lang="zh-TW" altLang="en-US" sz="1400" dirty="0"/>
          </a:p>
        </p:txBody>
      </p:sp>
      <p:sp>
        <p:nvSpPr>
          <p:cNvPr id="9" name="文字方塊 8">
            <a:extLst>
              <a:ext uri="{FF2B5EF4-FFF2-40B4-BE49-F238E27FC236}">
                <a16:creationId xmlns:a16="http://schemas.microsoft.com/office/drawing/2014/main" id="{230A7CE5-04E8-E699-64CF-91CE3D201147}"/>
              </a:ext>
            </a:extLst>
          </p:cNvPr>
          <p:cNvSpPr txBox="1"/>
          <p:nvPr/>
        </p:nvSpPr>
        <p:spPr>
          <a:xfrm>
            <a:off x="8374998" y="3744828"/>
            <a:ext cx="3214403" cy="307777"/>
          </a:xfrm>
          <a:prstGeom prst="rect">
            <a:avLst/>
          </a:prstGeom>
          <a:noFill/>
        </p:spPr>
        <p:txBody>
          <a:bodyPr wrap="square">
            <a:spAutoFit/>
          </a:bodyPr>
          <a:lstStyle/>
          <a:p>
            <a:r>
              <a:rPr lang="en-US" altLang="zh-TW" sz="1400" i="1" dirty="0"/>
              <a:t>J Am Heart Assoc. </a:t>
            </a:r>
            <a:r>
              <a:rPr lang="en-US" altLang="zh-TW" sz="1400" dirty="0"/>
              <a:t>2016;5(10):e003638.</a:t>
            </a:r>
            <a:endParaRPr lang="zh-TW" altLang="en-US" sz="1400" dirty="0"/>
          </a:p>
        </p:txBody>
      </p:sp>
      <p:sp>
        <p:nvSpPr>
          <p:cNvPr id="10" name="副標題 2">
            <a:extLst>
              <a:ext uri="{FF2B5EF4-FFF2-40B4-BE49-F238E27FC236}">
                <a16:creationId xmlns:a16="http://schemas.microsoft.com/office/drawing/2014/main" id="{E334706E-0F61-3EA6-ADD2-03921EC9A322}"/>
              </a:ext>
            </a:extLst>
          </p:cNvPr>
          <p:cNvSpPr txBox="1">
            <a:spLocks/>
          </p:cNvSpPr>
          <p:nvPr/>
        </p:nvSpPr>
        <p:spPr>
          <a:xfrm>
            <a:off x="963386" y="2891657"/>
            <a:ext cx="10511878" cy="1175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TW" sz="2200" dirty="0"/>
              <a:t>About 59% of IHCA occurred in the ICU, this means that most studies developing models that can predict cardiac arrest are actually predicting cardiac arrest in the ICU. </a:t>
            </a:r>
          </a:p>
        </p:txBody>
      </p:sp>
      <p:sp>
        <p:nvSpPr>
          <p:cNvPr id="5" name="投影片編號版面配置區 4">
            <a:extLst>
              <a:ext uri="{FF2B5EF4-FFF2-40B4-BE49-F238E27FC236}">
                <a16:creationId xmlns:a16="http://schemas.microsoft.com/office/drawing/2014/main" id="{2F4167D4-EC78-ABE3-9A4C-C2300C836895}"/>
              </a:ext>
            </a:extLst>
          </p:cNvPr>
          <p:cNvSpPr>
            <a:spLocks noGrp="1"/>
          </p:cNvSpPr>
          <p:nvPr>
            <p:ph type="sldNum" sz="quarter" idx="12"/>
          </p:nvPr>
        </p:nvSpPr>
        <p:spPr/>
        <p:txBody>
          <a:bodyPr/>
          <a:lstStyle/>
          <a:p>
            <a:fld id="{1492D4C0-6025-4743-BE69-9CA9550055FB}" type="slidenum">
              <a:rPr lang="zh-TW" altLang="en-US" smtClean="0"/>
              <a:t>10</a:t>
            </a:fld>
            <a:endParaRPr lang="zh-TW" altLang="en-US"/>
          </a:p>
        </p:txBody>
      </p:sp>
      <p:sp>
        <p:nvSpPr>
          <p:cNvPr id="8" name="副標題 2">
            <a:extLst>
              <a:ext uri="{FF2B5EF4-FFF2-40B4-BE49-F238E27FC236}">
                <a16:creationId xmlns:a16="http://schemas.microsoft.com/office/drawing/2014/main" id="{2F6E9C6C-8A15-3BF4-BB2A-B2E1E9E3A0A4}"/>
              </a:ext>
            </a:extLst>
          </p:cNvPr>
          <p:cNvSpPr txBox="1">
            <a:spLocks/>
          </p:cNvSpPr>
          <p:nvPr/>
        </p:nvSpPr>
        <p:spPr>
          <a:xfrm>
            <a:off x="963386" y="4790511"/>
            <a:ext cx="10325015" cy="757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200" dirty="0"/>
              <a:t>Medical data on general wards is not easy to obtain, so there are still fewer studies on cardiac arrest in general wards than in ICU</a:t>
            </a:r>
            <a:r>
              <a:rPr lang="zh-TW" altLang="en-US" sz="2200" dirty="0"/>
              <a:t> </a:t>
            </a:r>
            <a:r>
              <a:rPr lang="en-US" altLang="zh-TW" sz="2200" dirty="0"/>
              <a:t>or emergency room.</a:t>
            </a:r>
            <a:endParaRPr lang="zh-TW" altLang="en-US" sz="2200" dirty="0"/>
          </a:p>
        </p:txBody>
      </p:sp>
      <p:sp>
        <p:nvSpPr>
          <p:cNvPr id="11" name="文字方塊 10">
            <a:extLst>
              <a:ext uri="{FF2B5EF4-FFF2-40B4-BE49-F238E27FC236}">
                <a16:creationId xmlns:a16="http://schemas.microsoft.com/office/drawing/2014/main" id="{6994955B-6C2C-161B-3659-315710D14751}"/>
              </a:ext>
            </a:extLst>
          </p:cNvPr>
          <p:cNvSpPr txBox="1"/>
          <p:nvPr/>
        </p:nvSpPr>
        <p:spPr>
          <a:xfrm>
            <a:off x="8388693" y="5771386"/>
            <a:ext cx="2899707" cy="307777"/>
          </a:xfrm>
          <a:prstGeom prst="rect">
            <a:avLst/>
          </a:prstGeom>
          <a:noFill/>
        </p:spPr>
        <p:txBody>
          <a:bodyPr wrap="square">
            <a:spAutoFit/>
          </a:bodyPr>
          <a:lstStyle/>
          <a:p>
            <a:r>
              <a:rPr lang="en-US" altLang="zh-TW" sz="1400" i="1" dirty="0"/>
              <a:t>Am J </a:t>
            </a:r>
            <a:r>
              <a:rPr lang="en-US" altLang="zh-TW" sz="1400" i="1" dirty="0" err="1"/>
              <a:t>Emerg</a:t>
            </a:r>
            <a:r>
              <a:rPr lang="en-US" altLang="zh-TW" sz="1400" i="1" dirty="0"/>
              <a:t> Med. </a:t>
            </a:r>
            <a:r>
              <a:rPr lang="en-US" altLang="zh-TW" sz="1400" dirty="0"/>
              <a:t>2020;38(1):43-49.</a:t>
            </a:r>
            <a:endParaRPr lang="zh-TW" altLang="en-US" sz="1400" dirty="0"/>
          </a:p>
        </p:txBody>
      </p:sp>
      <p:sp>
        <p:nvSpPr>
          <p:cNvPr id="13" name="文字方塊 12">
            <a:extLst>
              <a:ext uri="{FF2B5EF4-FFF2-40B4-BE49-F238E27FC236}">
                <a16:creationId xmlns:a16="http://schemas.microsoft.com/office/drawing/2014/main" id="{4B34AD64-3800-2AF6-509B-7387FFC2663E}"/>
              </a:ext>
            </a:extLst>
          </p:cNvPr>
          <p:cNvSpPr txBox="1"/>
          <p:nvPr/>
        </p:nvSpPr>
        <p:spPr>
          <a:xfrm>
            <a:off x="9013102" y="5494200"/>
            <a:ext cx="2806365" cy="307777"/>
          </a:xfrm>
          <a:prstGeom prst="rect">
            <a:avLst/>
          </a:prstGeom>
          <a:noFill/>
        </p:spPr>
        <p:txBody>
          <a:bodyPr wrap="square">
            <a:spAutoFit/>
          </a:bodyPr>
          <a:lstStyle/>
          <a:p>
            <a:r>
              <a:rPr lang="sv-SE" altLang="zh-TW" sz="1400" i="1" dirty="0"/>
              <a:t>J Clin Med. </a:t>
            </a:r>
            <a:r>
              <a:rPr lang="sv-SE" altLang="zh-TW" sz="1400" dirty="0"/>
              <a:t>2019;8(9):1336.</a:t>
            </a:r>
            <a:endParaRPr lang="zh-TW" altLang="en-US" sz="1400" dirty="0"/>
          </a:p>
        </p:txBody>
      </p:sp>
    </p:spTree>
    <p:extLst>
      <p:ext uri="{BB962C8B-B14F-4D97-AF65-F5344CB8AC3E}">
        <p14:creationId xmlns:p14="http://schemas.microsoft.com/office/powerpoint/2010/main" val="429400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4CF1A27-62B7-0977-B581-E3183085AC2A}"/>
              </a:ext>
            </a:extLst>
          </p:cNvPr>
          <p:cNvSpPr>
            <a:spLocks noGrp="1"/>
          </p:cNvSpPr>
          <p:nvPr>
            <p:ph type="sldNum" sz="quarter" idx="12"/>
          </p:nvPr>
        </p:nvSpPr>
        <p:spPr>
          <a:xfrm>
            <a:off x="9303619" y="6404476"/>
            <a:ext cx="2743200" cy="365125"/>
          </a:xfrm>
        </p:spPr>
        <p:txBody>
          <a:bodyPr/>
          <a:lstStyle/>
          <a:p>
            <a:fld id="{1492D4C0-6025-4743-BE69-9CA9550055FB}" type="slidenum">
              <a:rPr lang="zh-TW" altLang="en-US" smtClean="0"/>
              <a:t>11</a:t>
            </a:fld>
            <a:endParaRPr lang="zh-TW" altLang="en-US"/>
          </a:p>
        </p:txBody>
      </p:sp>
      <p:sp>
        <p:nvSpPr>
          <p:cNvPr id="10" name="矩形 9">
            <a:extLst>
              <a:ext uri="{FF2B5EF4-FFF2-40B4-BE49-F238E27FC236}">
                <a16:creationId xmlns:a16="http://schemas.microsoft.com/office/drawing/2014/main" id="{37B77958-C02E-0548-0388-AA89F9B27633}"/>
              </a:ext>
            </a:extLst>
          </p:cNvPr>
          <p:cNvSpPr/>
          <p:nvPr/>
        </p:nvSpPr>
        <p:spPr>
          <a:xfrm>
            <a:off x="570057" y="306661"/>
            <a:ext cx="7879905" cy="646331"/>
          </a:xfrm>
          <a:prstGeom prst="rect">
            <a:avLst/>
          </a:prstGeom>
        </p:spPr>
        <p:txBody>
          <a:bodyPr wrap="square">
            <a:spAutoFit/>
          </a:bodyPr>
          <a:lstStyle/>
          <a:p>
            <a:r>
              <a:rPr lang="en-US" altLang="zh-TW" sz="3600" b="1" dirty="0">
                <a:cs typeface="Arial" panose="020B0604020202020204" pitchFamily="34" charset="0"/>
              </a:rPr>
              <a:t>Related work</a:t>
            </a:r>
            <a:endParaRPr lang="zh-TW" altLang="en-US" sz="3600" b="1" dirty="0">
              <a:cs typeface="Arial" panose="020B0604020202020204" pitchFamily="34" charset="0"/>
            </a:endParaRPr>
          </a:p>
        </p:txBody>
      </p:sp>
      <p:sp>
        <p:nvSpPr>
          <p:cNvPr id="5" name="文字方塊 4">
            <a:extLst>
              <a:ext uri="{FF2B5EF4-FFF2-40B4-BE49-F238E27FC236}">
                <a16:creationId xmlns:a16="http://schemas.microsoft.com/office/drawing/2014/main" id="{DA7E39F7-8A59-6B77-082C-D4A020E5115F}"/>
              </a:ext>
            </a:extLst>
          </p:cNvPr>
          <p:cNvSpPr txBox="1"/>
          <p:nvPr/>
        </p:nvSpPr>
        <p:spPr>
          <a:xfrm>
            <a:off x="570057" y="1129061"/>
            <a:ext cx="10509069" cy="1107996"/>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MEWS and NEWS are mostly used to predict IHCA. However, many studies have shown that the performance of these two systems is not stable. For example, they may have low sensitivity and high false alarm rates.</a:t>
            </a:r>
            <a:endParaRPr lang="zh-TW" altLang="en-US" sz="2200" dirty="0"/>
          </a:p>
        </p:txBody>
      </p:sp>
      <p:sp>
        <p:nvSpPr>
          <p:cNvPr id="12" name="文字方塊 11">
            <a:extLst>
              <a:ext uri="{FF2B5EF4-FFF2-40B4-BE49-F238E27FC236}">
                <a16:creationId xmlns:a16="http://schemas.microsoft.com/office/drawing/2014/main" id="{D10388D6-E44F-5636-3D63-18AF520AACDE}"/>
              </a:ext>
            </a:extLst>
          </p:cNvPr>
          <p:cNvSpPr txBox="1"/>
          <p:nvPr/>
        </p:nvSpPr>
        <p:spPr>
          <a:xfrm>
            <a:off x="9385264" y="2365638"/>
            <a:ext cx="3390499" cy="307777"/>
          </a:xfrm>
          <a:prstGeom prst="rect">
            <a:avLst/>
          </a:prstGeom>
          <a:noFill/>
        </p:spPr>
        <p:txBody>
          <a:bodyPr wrap="square">
            <a:spAutoFit/>
          </a:bodyPr>
          <a:lstStyle/>
          <a:p>
            <a:r>
              <a:rPr lang="en-US" altLang="zh-TW" sz="1400" i="1" dirty="0"/>
              <a:t>J Am Heart Assoc</a:t>
            </a:r>
            <a:r>
              <a:rPr lang="en-US" altLang="zh-TW" sz="1400" dirty="0"/>
              <a:t>. 2018;7(13).</a:t>
            </a:r>
            <a:endParaRPr lang="zh-TW" altLang="en-US" sz="1400" dirty="0"/>
          </a:p>
        </p:txBody>
      </p:sp>
      <p:sp>
        <p:nvSpPr>
          <p:cNvPr id="14" name="文字方塊 13">
            <a:extLst>
              <a:ext uri="{FF2B5EF4-FFF2-40B4-BE49-F238E27FC236}">
                <a16:creationId xmlns:a16="http://schemas.microsoft.com/office/drawing/2014/main" id="{4267C498-D884-A99C-CB55-B3EDD26443DD}"/>
              </a:ext>
            </a:extLst>
          </p:cNvPr>
          <p:cNvSpPr txBox="1"/>
          <p:nvPr/>
        </p:nvSpPr>
        <p:spPr>
          <a:xfrm>
            <a:off x="9303619" y="2673415"/>
            <a:ext cx="2591602" cy="304982"/>
          </a:xfrm>
          <a:prstGeom prst="rect">
            <a:avLst/>
          </a:prstGeom>
          <a:noFill/>
        </p:spPr>
        <p:txBody>
          <a:bodyPr wrap="square">
            <a:spAutoFit/>
          </a:bodyPr>
          <a:lstStyle/>
          <a:p>
            <a:r>
              <a:rPr lang="en-US" altLang="zh-TW" sz="1400" i="1" dirty="0"/>
              <a:t>Resuscitation</a:t>
            </a:r>
            <a:r>
              <a:rPr lang="en-US" altLang="zh-TW" sz="1400" dirty="0"/>
              <a:t>. 2021;163:78-85.</a:t>
            </a:r>
            <a:endParaRPr lang="zh-TW" altLang="en-US" sz="1400" dirty="0"/>
          </a:p>
        </p:txBody>
      </p:sp>
      <p:pic>
        <p:nvPicPr>
          <p:cNvPr id="46" name="圖片 45">
            <a:extLst>
              <a:ext uri="{FF2B5EF4-FFF2-40B4-BE49-F238E27FC236}">
                <a16:creationId xmlns:a16="http://schemas.microsoft.com/office/drawing/2014/main" id="{5271FB9F-337B-426F-82CA-B9B21B25DC71}"/>
              </a:ext>
            </a:extLst>
          </p:cNvPr>
          <p:cNvPicPr>
            <a:picLocks noChangeAspect="1"/>
          </p:cNvPicPr>
          <p:nvPr/>
        </p:nvPicPr>
        <p:blipFill>
          <a:blip r:embed="rId3"/>
          <a:stretch>
            <a:fillRect/>
          </a:stretch>
        </p:blipFill>
        <p:spPr>
          <a:xfrm>
            <a:off x="1030284" y="2533481"/>
            <a:ext cx="5838619" cy="3959598"/>
          </a:xfrm>
          <a:prstGeom prst="rect">
            <a:avLst/>
          </a:prstGeom>
        </p:spPr>
      </p:pic>
      <p:sp>
        <p:nvSpPr>
          <p:cNvPr id="47" name="矩形 46">
            <a:extLst>
              <a:ext uri="{FF2B5EF4-FFF2-40B4-BE49-F238E27FC236}">
                <a16:creationId xmlns:a16="http://schemas.microsoft.com/office/drawing/2014/main" id="{47A76A8B-B380-CE50-ABCA-1851ED594C78}"/>
              </a:ext>
            </a:extLst>
          </p:cNvPr>
          <p:cNvSpPr/>
          <p:nvPr/>
        </p:nvSpPr>
        <p:spPr>
          <a:xfrm>
            <a:off x="5434229" y="5097341"/>
            <a:ext cx="1434674" cy="1418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C7FA6610-31AB-1D18-ED4E-5246A3AC8105}"/>
              </a:ext>
            </a:extLst>
          </p:cNvPr>
          <p:cNvSpPr txBox="1"/>
          <p:nvPr/>
        </p:nvSpPr>
        <p:spPr>
          <a:xfrm>
            <a:off x="8757958" y="2074572"/>
            <a:ext cx="6098720" cy="307777"/>
          </a:xfrm>
          <a:prstGeom prst="rect">
            <a:avLst/>
          </a:prstGeom>
          <a:noFill/>
        </p:spPr>
        <p:txBody>
          <a:bodyPr wrap="square">
            <a:spAutoFit/>
          </a:bodyPr>
          <a:lstStyle/>
          <a:p>
            <a:r>
              <a:rPr lang="en-US" altLang="zh-TW" sz="1400" i="1" dirty="0"/>
              <a:t>Resuscitation</a:t>
            </a:r>
            <a:r>
              <a:rPr lang="en-US" altLang="zh-TW" sz="1400" dirty="0"/>
              <a:t>, 2013. 84(4): p. 465-470.</a:t>
            </a:r>
            <a:endParaRPr lang="zh-TW" altLang="en-US" sz="1400" dirty="0"/>
          </a:p>
        </p:txBody>
      </p:sp>
      <p:sp>
        <p:nvSpPr>
          <p:cNvPr id="11" name="文字方塊 10">
            <a:extLst>
              <a:ext uri="{FF2B5EF4-FFF2-40B4-BE49-F238E27FC236}">
                <a16:creationId xmlns:a16="http://schemas.microsoft.com/office/drawing/2014/main" id="{1BBAA2FC-AEA2-CFF5-8282-CB6BB7D6A3D4}"/>
              </a:ext>
            </a:extLst>
          </p:cNvPr>
          <p:cNvSpPr txBox="1"/>
          <p:nvPr/>
        </p:nvSpPr>
        <p:spPr>
          <a:xfrm>
            <a:off x="7194306" y="3790005"/>
            <a:ext cx="4700915" cy="1446550"/>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Today's information systems can automatically collect and analyze medical data to develop systems that predict patient deterioration.</a:t>
            </a:r>
            <a:endParaRPr lang="zh-TW" altLang="en-US" sz="2200" dirty="0"/>
          </a:p>
        </p:txBody>
      </p:sp>
    </p:spTree>
    <p:extLst>
      <p:ext uri="{BB962C8B-B14F-4D97-AF65-F5344CB8AC3E}">
        <p14:creationId xmlns:p14="http://schemas.microsoft.com/office/powerpoint/2010/main" val="179194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ECBE730-4CBB-39C8-183B-4F1891891E37}"/>
              </a:ext>
            </a:extLst>
          </p:cNvPr>
          <p:cNvSpPr>
            <a:spLocks noGrp="1"/>
          </p:cNvSpPr>
          <p:nvPr>
            <p:ph type="sldNum" sz="quarter" idx="12"/>
          </p:nvPr>
        </p:nvSpPr>
        <p:spPr>
          <a:xfrm>
            <a:off x="9252114" y="6408272"/>
            <a:ext cx="2743200" cy="365125"/>
          </a:xfrm>
        </p:spPr>
        <p:txBody>
          <a:bodyPr/>
          <a:lstStyle/>
          <a:p>
            <a:fld id="{1492D4C0-6025-4743-BE69-9CA9550055FB}" type="slidenum">
              <a:rPr lang="zh-TW" altLang="en-US" smtClean="0"/>
              <a:t>12</a:t>
            </a:fld>
            <a:endParaRPr lang="zh-TW" altLang="en-US" dirty="0"/>
          </a:p>
        </p:txBody>
      </p:sp>
      <p:sp>
        <p:nvSpPr>
          <p:cNvPr id="4" name="文字方塊 3">
            <a:extLst>
              <a:ext uri="{FF2B5EF4-FFF2-40B4-BE49-F238E27FC236}">
                <a16:creationId xmlns:a16="http://schemas.microsoft.com/office/drawing/2014/main" id="{3ADB2C4B-CF60-AF4E-44E0-8F7466EAA434}"/>
              </a:ext>
            </a:extLst>
          </p:cNvPr>
          <p:cNvSpPr txBox="1"/>
          <p:nvPr/>
        </p:nvSpPr>
        <p:spPr>
          <a:xfrm>
            <a:off x="720861" y="1189313"/>
            <a:ext cx="10797249" cy="2462213"/>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Many studies have developed machine learning-based algorithms for predicting IHCA. </a:t>
            </a:r>
          </a:p>
          <a:p>
            <a:pPr marL="342900" indent="-342900">
              <a:buFont typeface="Arial" panose="020B0604020202020204" pitchFamily="34" charset="0"/>
              <a:buChar char="•"/>
            </a:pPr>
            <a:endParaRPr lang="en-US" altLang="zh-TW" sz="2200" dirty="0"/>
          </a:p>
          <a:p>
            <a:pPr marL="800100" lvl="1" indent="-342900">
              <a:buFont typeface="Wingdings" panose="05000000000000000000" pitchFamily="2" charset="2"/>
              <a:buChar char="Ø"/>
            </a:pPr>
            <a:r>
              <a:rPr lang="en-US" altLang="zh-TW" sz="2200" dirty="0"/>
              <a:t>Some models need to rely on a large number of features, which may easily cause the model to overfit, and also limit the use occasions and opportunities of the model.</a:t>
            </a:r>
          </a:p>
          <a:p>
            <a:pPr marL="800100" lvl="1" indent="-342900">
              <a:buFont typeface="Wingdings" panose="05000000000000000000" pitchFamily="2" charset="2"/>
              <a:buChar char="Ø"/>
            </a:pPr>
            <a:endParaRPr lang="en-US" altLang="zh-TW" sz="2200" dirty="0"/>
          </a:p>
          <a:p>
            <a:pPr marL="800100" lvl="1" indent="-342900">
              <a:buFont typeface="Wingdings" panose="05000000000000000000" pitchFamily="2" charset="2"/>
              <a:buChar char="Ø"/>
            </a:pPr>
            <a:r>
              <a:rPr lang="en-US" altLang="zh-TW" sz="2200" dirty="0"/>
              <a:t>Missing data may reduce the prediction performance of the model, so it is still difficult to apply these models in actual clinical settings.</a:t>
            </a:r>
            <a:endParaRPr lang="zh-TW" altLang="en-US" sz="2200" dirty="0"/>
          </a:p>
        </p:txBody>
      </p:sp>
      <p:sp>
        <p:nvSpPr>
          <p:cNvPr id="6" name="矩形 5">
            <a:extLst>
              <a:ext uri="{FF2B5EF4-FFF2-40B4-BE49-F238E27FC236}">
                <a16:creationId xmlns:a16="http://schemas.microsoft.com/office/drawing/2014/main" id="{7B987BF0-9E91-3AC2-640F-1F9A77713FED}"/>
              </a:ext>
            </a:extLst>
          </p:cNvPr>
          <p:cNvSpPr/>
          <p:nvPr/>
        </p:nvSpPr>
        <p:spPr>
          <a:xfrm>
            <a:off x="570057" y="306661"/>
            <a:ext cx="7879905" cy="646331"/>
          </a:xfrm>
          <a:prstGeom prst="rect">
            <a:avLst/>
          </a:prstGeom>
        </p:spPr>
        <p:txBody>
          <a:bodyPr wrap="square">
            <a:spAutoFit/>
          </a:bodyPr>
          <a:lstStyle/>
          <a:p>
            <a:r>
              <a:rPr lang="en-US" altLang="zh-TW" sz="3600" b="1" dirty="0">
                <a:cs typeface="Arial" panose="020B0604020202020204" pitchFamily="34" charset="0"/>
              </a:rPr>
              <a:t>Related work</a:t>
            </a:r>
            <a:endParaRPr lang="zh-TW" altLang="en-US" sz="3600" b="1" dirty="0">
              <a:cs typeface="Arial" panose="020B0604020202020204" pitchFamily="34" charset="0"/>
            </a:endParaRPr>
          </a:p>
        </p:txBody>
      </p:sp>
      <p:sp>
        <p:nvSpPr>
          <p:cNvPr id="9" name="文字方塊 8">
            <a:extLst>
              <a:ext uri="{FF2B5EF4-FFF2-40B4-BE49-F238E27FC236}">
                <a16:creationId xmlns:a16="http://schemas.microsoft.com/office/drawing/2014/main" id="{7426F0D9-D4B6-0773-92C5-E08D2A5DDD9D}"/>
              </a:ext>
            </a:extLst>
          </p:cNvPr>
          <p:cNvSpPr txBox="1"/>
          <p:nvPr/>
        </p:nvSpPr>
        <p:spPr>
          <a:xfrm>
            <a:off x="720861" y="4532791"/>
            <a:ext cx="10527511" cy="1785104"/>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Deep learning outperforms MEWS, NEWS, and traditional machine learning in event prediction.</a:t>
            </a:r>
          </a:p>
          <a:p>
            <a:pPr marL="342900" indent="-342900">
              <a:buFont typeface="Arial" panose="020B0604020202020204" pitchFamily="34" charset="0"/>
              <a:buChar char="•"/>
            </a:pPr>
            <a:endParaRPr lang="en-US" altLang="zh-TW" sz="2200" dirty="0"/>
          </a:p>
          <a:p>
            <a:pPr marL="800100" lvl="1" indent="-342900">
              <a:buFont typeface="Wingdings" panose="05000000000000000000" pitchFamily="2" charset="2"/>
              <a:buChar char="Ø"/>
            </a:pPr>
            <a:r>
              <a:rPr lang="en-US" altLang="zh-TW" sz="2200" dirty="0"/>
              <a:t>Deep learning can effectively control and learn from data with multiple features, and it also demonstrates stability in handling missing data.</a:t>
            </a:r>
            <a:endParaRPr lang="zh-TW" altLang="en-US" sz="2200" dirty="0"/>
          </a:p>
        </p:txBody>
      </p:sp>
      <p:sp>
        <p:nvSpPr>
          <p:cNvPr id="11" name="文字方塊 10">
            <a:extLst>
              <a:ext uri="{FF2B5EF4-FFF2-40B4-BE49-F238E27FC236}">
                <a16:creationId xmlns:a16="http://schemas.microsoft.com/office/drawing/2014/main" id="{A8DDB1CA-1245-CAB6-AD27-0CED2B45D74F}"/>
              </a:ext>
            </a:extLst>
          </p:cNvPr>
          <p:cNvSpPr txBox="1"/>
          <p:nvPr/>
        </p:nvSpPr>
        <p:spPr>
          <a:xfrm>
            <a:off x="8108763" y="3529410"/>
            <a:ext cx="3523648" cy="307777"/>
          </a:xfrm>
          <a:prstGeom prst="rect">
            <a:avLst/>
          </a:prstGeom>
          <a:noFill/>
        </p:spPr>
        <p:txBody>
          <a:bodyPr wrap="square">
            <a:spAutoFit/>
          </a:bodyPr>
          <a:lstStyle/>
          <a:p>
            <a:r>
              <a:rPr lang="en-US" altLang="zh-TW" sz="1400" dirty="0"/>
              <a:t> </a:t>
            </a:r>
            <a:r>
              <a:rPr lang="en-US" altLang="zh-TW" sz="1400" i="1" dirty="0"/>
              <a:t>JMIR Med Inform</a:t>
            </a:r>
            <a:r>
              <a:rPr lang="en-US" altLang="zh-TW" sz="1400" dirty="0"/>
              <a:t>, 2021. 9(12): p. e30798</a:t>
            </a:r>
            <a:endParaRPr lang="zh-TW" altLang="en-US" sz="1400" dirty="0"/>
          </a:p>
        </p:txBody>
      </p:sp>
      <p:sp>
        <p:nvSpPr>
          <p:cNvPr id="17" name="文字方塊 16">
            <a:extLst>
              <a:ext uri="{FF2B5EF4-FFF2-40B4-BE49-F238E27FC236}">
                <a16:creationId xmlns:a16="http://schemas.microsoft.com/office/drawing/2014/main" id="{FEE7AA70-767D-B064-4199-864EAA1EB32B}"/>
              </a:ext>
            </a:extLst>
          </p:cNvPr>
          <p:cNvSpPr txBox="1"/>
          <p:nvPr/>
        </p:nvSpPr>
        <p:spPr>
          <a:xfrm>
            <a:off x="8564262" y="3838829"/>
            <a:ext cx="3312720" cy="307777"/>
          </a:xfrm>
          <a:prstGeom prst="rect">
            <a:avLst/>
          </a:prstGeom>
          <a:noFill/>
        </p:spPr>
        <p:txBody>
          <a:bodyPr wrap="square">
            <a:spAutoFit/>
          </a:bodyPr>
          <a:lstStyle/>
          <a:p>
            <a:r>
              <a:rPr lang="en-US" altLang="zh-TW" sz="1400" i="1" dirty="0"/>
              <a:t>Clin </a:t>
            </a:r>
            <a:r>
              <a:rPr lang="en-US" altLang="zh-TW" sz="1400" i="1" dirty="0" err="1"/>
              <a:t>Cardiol</a:t>
            </a:r>
            <a:r>
              <a:rPr lang="en-US" altLang="zh-TW" sz="1400" dirty="0"/>
              <a:t>, 2021. 44(3): p. 349-356</a:t>
            </a:r>
            <a:endParaRPr lang="zh-TW" altLang="en-US" sz="1400" dirty="0"/>
          </a:p>
        </p:txBody>
      </p:sp>
      <p:sp>
        <p:nvSpPr>
          <p:cNvPr id="19" name="文字方塊 18">
            <a:extLst>
              <a:ext uri="{FF2B5EF4-FFF2-40B4-BE49-F238E27FC236}">
                <a16:creationId xmlns:a16="http://schemas.microsoft.com/office/drawing/2014/main" id="{B165DDD7-C539-E50A-BD21-4B4994F7C1BE}"/>
              </a:ext>
            </a:extLst>
          </p:cNvPr>
          <p:cNvSpPr txBox="1"/>
          <p:nvPr/>
        </p:nvSpPr>
        <p:spPr>
          <a:xfrm>
            <a:off x="5533691" y="3842202"/>
            <a:ext cx="6098720" cy="307777"/>
          </a:xfrm>
          <a:prstGeom prst="rect">
            <a:avLst/>
          </a:prstGeom>
          <a:noFill/>
        </p:spPr>
        <p:txBody>
          <a:bodyPr wrap="square">
            <a:spAutoFit/>
          </a:bodyPr>
          <a:lstStyle/>
          <a:p>
            <a:r>
              <a:rPr lang="en-US" altLang="zh-TW" sz="1400" i="1" dirty="0"/>
              <a:t>Neurocomputing, </a:t>
            </a:r>
            <a:r>
              <a:rPr lang="en-US" altLang="zh-TW" sz="1400" dirty="0"/>
              <a:t>2018. 300: p. 70-79.</a:t>
            </a:r>
            <a:endParaRPr lang="zh-TW" altLang="en-US" sz="1400" dirty="0"/>
          </a:p>
        </p:txBody>
      </p:sp>
      <p:sp>
        <p:nvSpPr>
          <p:cNvPr id="21" name="文字方塊 20">
            <a:extLst>
              <a:ext uri="{FF2B5EF4-FFF2-40B4-BE49-F238E27FC236}">
                <a16:creationId xmlns:a16="http://schemas.microsoft.com/office/drawing/2014/main" id="{1520CDF2-E32B-8F94-9399-A8C683B38025}"/>
              </a:ext>
            </a:extLst>
          </p:cNvPr>
          <p:cNvSpPr txBox="1"/>
          <p:nvPr/>
        </p:nvSpPr>
        <p:spPr>
          <a:xfrm>
            <a:off x="8358125" y="5110539"/>
            <a:ext cx="7274378" cy="307777"/>
          </a:xfrm>
          <a:prstGeom prst="rect">
            <a:avLst/>
          </a:prstGeom>
          <a:noFill/>
        </p:spPr>
        <p:txBody>
          <a:bodyPr wrap="square">
            <a:spAutoFit/>
          </a:bodyPr>
          <a:lstStyle/>
          <a:p>
            <a:r>
              <a:rPr lang="en-US" altLang="zh-TW" sz="1400" i="1" dirty="0" err="1"/>
              <a:t>arXiv</a:t>
            </a:r>
            <a:r>
              <a:rPr lang="en-US" altLang="zh-TW" sz="1400" i="1" dirty="0"/>
              <a:t> preprint arXiv</a:t>
            </a:r>
            <a:r>
              <a:rPr lang="en-US" altLang="zh-TW" sz="1400" dirty="0"/>
              <a:t>:1511.03677, 2015.</a:t>
            </a:r>
            <a:endParaRPr lang="zh-TW" altLang="en-US" sz="1400" dirty="0"/>
          </a:p>
        </p:txBody>
      </p:sp>
      <p:sp>
        <p:nvSpPr>
          <p:cNvPr id="23" name="文字方塊 22">
            <a:extLst>
              <a:ext uri="{FF2B5EF4-FFF2-40B4-BE49-F238E27FC236}">
                <a16:creationId xmlns:a16="http://schemas.microsoft.com/office/drawing/2014/main" id="{7E11F216-70D5-2254-9F29-78DD3BD125CA}"/>
              </a:ext>
            </a:extLst>
          </p:cNvPr>
          <p:cNvSpPr txBox="1"/>
          <p:nvPr/>
        </p:nvSpPr>
        <p:spPr>
          <a:xfrm>
            <a:off x="8449962" y="6303842"/>
            <a:ext cx="7274378" cy="307777"/>
          </a:xfrm>
          <a:prstGeom prst="rect">
            <a:avLst/>
          </a:prstGeom>
          <a:noFill/>
        </p:spPr>
        <p:txBody>
          <a:bodyPr wrap="square">
            <a:spAutoFit/>
          </a:bodyPr>
          <a:lstStyle/>
          <a:p>
            <a:r>
              <a:rPr lang="fr-FR" altLang="zh-TW" sz="1400" i="1" dirty="0"/>
              <a:t>nature</a:t>
            </a:r>
            <a:r>
              <a:rPr lang="fr-FR" altLang="zh-TW" sz="1400" dirty="0"/>
              <a:t>, 2015. 521(7553): p. 436-444.</a:t>
            </a:r>
            <a:endParaRPr lang="zh-TW" altLang="en-US" sz="1400" dirty="0"/>
          </a:p>
        </p:txBody>
      </p:sp>
    </p:spTree>
    <p:extLst>
      <p:ext uri="{BB962C8B-B14F-4D97-AF65-F5344CB8AC3E}">
        <p14:creationId xmlns:p14="http://schemas.microsoft.com/office/powerpoint/2010/main" val="160719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群組 54">
            <a:extLst>
              <a:ext uri="{FF2B5EF4-FFF2-40B4-BE49-F238E27FC236}">
                <a16:creationId xmlns:a16="http://schemas.microsoft.com/office/drawing/2014/main" id="{E7FAD28F-B374-8250-7CA7-4964EFF99175}"/>
              </a:ext>
            </a:extLst>
          </p:cNvPr>
          <p:cNvGrpSpPr/>
          <p:nvPr/>
        </p:nvGrpSpPr>
        <p:grpSpPr>
          <a:xfrm>
            <a:off x="3056984" y="1194868"/>
            <a:ext cx="2558251" cy="1900333"/>
            <a:chOff x="7191035" y="4547701"/>
            <a:chExt cx="2838596" cy="2101958"/>
          </a:xfrm>
        </p:grpSpPr>
        <p:pic>
          <p:nvPicPr>
            <p:cNvPr id="51" name="圖片 50">
              <a:extLst>
                <a:ext uri="{FF2B5EF4-FFF2-40B4-BE49-F238E27FC236}">
                  <a16:creationId xmlns:a16="http://schemas.microsoft.com/office/drawing/2014/main" id="{1D16B163-813B-7C2C-C6EB-47DA0F073A2F}"/>
                </a:ext>
              </a:extLst>
            </p:cNvPr>
            <p:cNvPicPr>
              <a:picLocks noChangeAspect="1"/>
            </p:cNvPicPr>
            <p:nvPr/>
          </p:nvPicPr>
          <p:blipFill>
            <a:blip r:embed="rId3"/>
            <a:stretch>
              <a:fillRect/>
            </a:stretch>
          </p:blipFill>
          <p:spPr>
            <a:xfrm>
              <a:off x="7191035" y="4547701"/>
              <a:ext cx="2838596" cy="2101958"/>
            </a:xfrm>
            <a:prstGeom prst="rect">
              <a:avLst/>
            </a:prstGeom>
          </p:spPr>
        </p:pic>
        <p:pic>
          <p:nvPicPr>
            <p:cNvPr id="53" name="圖片 52">
              <a:extLst>
                <a:ext uri="{FF2B5EF4-FFF2-40B4-BE49-F238E27FC236}">
                  <a16:creationId xmlns:a16="http://schemas.microsoft.com/office/drawing/2014/main" id="{8F1837D3-8794-3D89-F3C4-7F75ECA311F5}"/>
                </a:ext>
              </a:extLst>
            </p:cNvPr>
            <p:cNvPicPr>
              <a:picLocks noChangeAspect="1"/>
            </p:cNvPicPr>
            <p:nvPr/>
          </p:nvPicPr>
          <p:blipFill rotWithShape="1">
            <a:blip r:embed="rId4"/>
            <a:srcRect l="11950" t="17409" r="12944" b="18603"/>
            <a:stretch/>
          </p:blipFill>
          <p:spPr>
            <a:xfrm>
              <a:off x="8609349" y="4730108"/>
              <a:ext cx="412031" cy="313530"/>
            </a:xfrm>
            <a:prstGeom prst="rect">
              <a:avLst/>
            </a:prstGeom>
          </p:spPr>
        </p:pic>
      </p:grpSp>
      <p:grpSp>
        <p:nvGrpSpPr>
          <p:cNvPr id="56" name="群組 55">
            <a:extLst>
              <a:ext uri="{FF2B5EF4-FFF2-40B4-BE49-F238E27FC236}">
                <a16:creationId xmlns:a16="http://schemas.microsoft.com/office/drawing/2014/main" id="{7E464A2C-B0E4-9165-D34C-977835E1941D}"/>
              </a:ext>
            </a:extLst>
          </p:cNvPr>
          <p:cNvGrpSpPr/>
          <p:nvPr/>
        </p:nvGrpSpPr>
        <p:grpSpPr>
          <a:xfrm>
            <a:off x="9247298" y="329815"/>
            <a:ext cx="2558754" cy="3340811"/>
            <a:chOff x="9013340" y="242497"/>
            <a:chExt cx="2558754" cy="3340811"/>
          </a:xfrm>
        </p:grpSpPr>
        <p:pic>
          <p:nvPicPr>
            <p:cNvPr id="39" name="圖片 38">
              <a:extLst>
                <a:ext uri="{FF2B5EF4-FFF2-40B4-BE49-F238E27FC236}">
                  <a16:creationId xmlns:a16="http://schemas.microsoft.com/office/drawing/2014/main" id="{B2A59D9C-986F-DE16-574A-D125183F33BF}"/>
                </a:ext>
              </a:extLst>
            </p:cNvPr>
            <p:cNvPicPr>
              <a:picLocks noChangeAspect="1"/>
            </p:cNvPicPr>
            <p:nvPr/>
          </p:nvPicPr>
          <p:blipFill rotWithShape="1">
            <a:blip r:embed="rId5"/>
            <a:srcRect t="32359" r="54064" b="6982"/>
            <a:stretch/>
          </p:blipFill>
          <p:spPr>
            <a:xfrm>
              <a:off x="9013340" y="1436740"/>
              <a:ext cx="2466055" cy="1397048"/>
            </a:xfrm>
            <a:prstGeom prst="rect">
              <a:avLst/>
            </a:prstGeom>
          </p:spPr>
        </p:pic>
        <p:pic>
          <p:nvPicPr>
            <p:cNvPr id="21" name="圖片 20">
              <a:extLst>
                <a:ext uri="{FF2B5EF4-FFF2-40B4-BE49-F238E27FC236}">
                  <a16:creationId xmlns:a16="http://schemas.microsoft.com/office/drawing/2014/main" id="{D9AFEF6F-7D91-E1CD-BA80-8DD363116F89}"/>
                </a:ext>
              </a:extLst>
            </p:cNvPr>
            <p:cNvPicPr>
              <a:picLocks noChangeAspect="1"/>
            </p:cNvPicPr>
            <p:nvPr/>
          </p:nvPicPr>
          <p:blipFill rotWithShape="1">
            <a:blip r:embed="rId6"/>
            <a:srcRect l="27319" t="20739" r="47399" b="18144"/>
            <a:stretch/>
          </p:blipFill>
          <p:spPr>
            <a:xfrm>
              <a:off x="9930714" y="425102"/>
              <a:ext cx="946193" cy="882516"/>
            </a:xfrm>
            <a:prstGeom prst="rect">
              <a:avLst/>
            </a:prstGeom>
          </p:spPr>
        </p:pic>
        <p:sp>
          <p:nvSpPr>
            <p:cNvPr id="4" name="文字方塊 3">
              <a:extLst>
                <a:ext uri="{FF2B5EF4-FFF2-40B4-BE49-F238E27FC236}">
                  <a16:creationId xmlns:a16="http://schemas.microsoft.com/office/drawing/2014/main" id="{8E1882D8-25AE-BF3B-5ED4-C4FA2F4E8FA8}"/>
                </a:ext>
              </a:extLst>
            </p:cNvPr>
            <p:cNvSpPr txBox="1"/>
            <p:nvPr/>
          </p:nvSpPr>
          <p:spPr>
            <a:xfrm>
              <a:off x="9146673" y="2875422"/>
              <a:ext cx="2425421" cy="707886"/>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CA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patients in</a:t>
              </a:r>
            </a:p>
            <a:p>
              <a:pPr algn="ctr"/>
              <a:r>
                <a:rPr lang="en-US" altLang="zh-TW" sz="2000" dirty="0"/>
                <a:t>general ward</a:t>
              </a:r>
              <a:endParaRPr lang="en-US" altLang="zh-TW" sz="2000" dirty="0">
                <a:latin typeface="Calibri" panose="020F0502020204030204" pitchFamily="34" charset="0"/>
                <a:cs typeface="Calibri" panose="020F0502020204030204" pitchFamily="34" charset="0"/>
              </a:endParaRPr>
            </a:p>
          </p:txBody>
        </p:sp>
        <p:grpSp>
          <p:nvGrpSpPr>
            <p:cNvPr id="17" name="群組 16">
              <a:extLst>
                <a:ext uri="{FF2B5EF4-FFF2-40B4-BE49-F238E27FC236}">
                  <a16:creationId xmlns:a16="http://schemas.microsoft.com/office/drawing/2014/main" id="{D0E325A8-FEE7-52A4-EAB2-957BC30A6107}"/>
                </a:ext>
              </a:extLst>
            </p:cNvPr>
            <p:cNvGrpSpPr/>
            <p:nvPr/>
          </p:nvGrpSpPr>
          <p:grpSpPr>
            <a:xfrm>
              <a:off x="9694981" y="242497"/>
              <a:ext cx="1285561" cy="1408759"/>
              <a:chOff x="6115985" y="565830"/>
              <a:chExt cx="1770262" cy="1950065"/>
            </a:xfrm>
          </p:grpSpPr>
          <p:sp>
            <p:nvSpPr>
              <p:cNvPr id="19" name="流程圖: 接點 18">
                <a:extLst>
                  <a:ext uri="{FF2B5EF4-FFF2-40B4-BE49-F238E27FC236}">
                    <a16:creationId xmlns:a16="http://schemas.microsoft.com/office/drawing/2014/main" id="{37737336-61EA-265F-7E9B-9622B99897A5}"/>
                  </a:ext>
                </a:extLst>
              </p:cNvPr>
              <p:cNvSpPr/>
              <p:nvPr/>
            </p:nvSpPr>
            <p:spPr>
              <a:xfrm>
                <a:off x="6115985" y="565830"/>
                <a:ext cx="1770262" cy="1720276"/>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136A3AE4-EB21-E5AF-FFE9-7D038675350A}"/>
                  </a:ext>
                </a:extLst>
              </p:cNvPr>
              <p:cNvSpPr/>
              <p:nvPr/>
            </p:nvSpPr>
            <p:spPr>
              <a:xfrm rot="11693251">
                <a:off x="6540760" y="2295468"/>
                <a:ext cx="319646" cy="220427"/>
              </a:xfrm>
              <a:prstGeom prst="triangle">
                <a:avLst/>
              </a:prstGeom>
              <a:solidFill>
                <a:srgbClr val="FCE5E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4" name="群組 23">
            <a:extLst>
              <a:ext uri="{FF2B5EF4-FFF2-40B4-BE49-F238E27FC236}">
                <a16:creationId xmlns:a16="http://schemas.microsoft.com/office/drawing/2014/main" id="{8AF54320-561A-8214-186C-FE18D4BFAAF4}"/>
              </a:ext>
            </a:extLst>
          </p:cNvPr>
          <p:cNvGrpSpPr/>
          <p:nvPr/>
        </p:nvGrpSpPr>
        <p:grpSpPr>
          <a:xfrm>
            <a:off x="5615235" y="1547497"/>
            <a:ext cx="3660442" cy="2114463"/>
            <a:chOff x="370745" y="1910219"/>
            <a:chExt cx="3660442" cy="2114463"/>
          </a:xfrm>
        </p:grpSpPr>
        <p:sp>
          <p:nvSpPr>
            <p:cNvPr id="25" name="文字方塊 24">
              <a:extLst>
                <a:ext uri="{FF2B5EF4-FFF2-40B4-BE49-F238E27FC236}">
                  <a16:creationId xmlns:a16="http://schemas.microsoft.com/office/drawing/2014/main" id="{18646943-8B3F-B67B-378D-AC89CFABB1FD}"/>
                </a:ext>
              </a:extLst>
            </p:cNvPr>
            <p:cNvSpPr txBox="1"/>
            <p:nvPr/>
          </p:nvSpPr>
          <p:spPr>
            <a:xfrm>
              <a:off x="370745" y="3316796"/>
              <a:ext cx="3660442" cy="707886"/>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Deep learning-based </a:t>
              </a:r>
            </a:p>
            <a:p>
              <a:pPr algn="ctr"/>
              <a:r>
                <a:rPr lang="en-US" altLang="zh-TW" sz="2000" dirty="0">
                  <a:latin typeface="Calibri" panose="020F0502020204030204" pitchFamily="34" charset="0"/>
                  <a:cs typeface="Calibri" panose="020F0502020204030204" pitchFamily="34" charset="0"/>
                </a:rPr>
                <a:t>early warning system </a:t>
              </a:r>
            </a:p>
          </p:txBody>
        </p:sp>
        <p:pic>
          <p:nvPicPr>
            <p:cNvPr id="26" name="圖片 25">
              <a:extLst>
                <a:ext uri="{FF2B5EF4-FFF2-40B4-BE49-F238E27FC236}">
                  <a16:creationId xmlns:a16="http://schemas.microsoft.com/office/drawing/2014/main" id="{54D9FB36-BB62-AAF6-B3A1-C2ACC5F59815}"/>
                </a:ext>
              </a:extLst>
            </p:cNvPr>
            <p:cNvPicPr>
              <a:picLocks noChangeAspect="1"/>
            </p:cNvPicPr>
            <p:nvPr/>
          </p:nvPicPr>
          <p:blipFill>
            <a:blip r:embed="rId7"/>
            <a:stretch>
              <a:fillRect/>
            </a:stretch>
          </p:blipFill>
          <p:spPr>
            <a:xfrm>
              <a:off x="1237651" y="1910219"/>
              <a:ext cx="1836770" cy="1259774"/>
            </a:xfrm>
            <a:prstGeom prst="rect">
              <a:avLst/>
            </a:prstGeom>
          </p:spPr>
        </p:pic>
      </p:grpSp>
      <p:grpSp>
        <p:nvGrpSpPr>
          <p:cNvPr id="27" name="群組 26">
            <a:extLst>
              <a:ext uri="{FF2B5EF4-FFF2-40B4-BE49-F238E27FC236}">
                <a16:creationId xmlns:a16="http://schemas.microsoft.com/office/drawing/2014/main" id="{23547A8C-C8FF-15A2-3B54-B728242D0BBD}"/>
              </a:ext>
            </a:extLst>
          </p:cNvPr>
          <p:cNvGrpSpPr/>
          <p:nvPr/>
        </p:nvGrpSpPr>
        <p:grpSpPr>
          <a:xfrm>
            <a:off x="7872665" y="1637475"/>
            <a:ext cx="1862379" cy="751907"/>
            <a:chOff x="3117919" y="2294342"/>
            <a:chExt cx="1862379" cy="751907"/>
          </a:xfrm>
        </p:grpSpPr>
        <p:sp>
          <p:nvSpPr>
            <p:cNvPr id="28" name="箭號: 向右 27">
              <a:extLst>
                <a:ext uri="{FF2B5EF4-FFF2-40B4-BE49-F238E27FC236}">
                  <a16:creationId xmlns:a16="http://schemas.microsoft.com/office/drawing/2014/main" id="{6021CE80-CA6C-3631-96A0-9EB9A6FC7510}"/>
                </a:ext>
              </a:extLst>
            </p:cNvPr>
            <p:cNvSpPr/>
            <p:nvPr/>
          </p:nvSpPr>
          <p:spPr>
            <a:xfrm>
              <a:off x="3755069" y="2657088"/>
              <a:ext cx="671600"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3DD758DC-ECF0-F565-14B0-631C25AB2B83}"/>
                </a:ext>
              </a:extLst>
            </p:cNvPr>
            <p:cNvSpPr txBox="1"/>
            <p:nvPr/>
          </p:nvSpPr>
          <p:spPr>
            <a:xfrm>
              <a:off x="3117919" y="2294342"/>
              <a:ext cx="1862379" cy="400110"/>
            </a:xfrm>
            <a:prstGeom prst="rect">
              <a:avLst/>
            </a:prstGeom>
            <a:noFill/>
          </p:spPr>
          <p:txBody>
            <a:bodyPr wrap="square" rtlCol="0">
              <a:spAutoFit/>
            </a:bodyPr>
            <a:lstStyle/>
            <a:p>
              <a:pPr algn="ctr"/>
              <a:r>
                <a:rPr lang="en-US" altLang="zh-TW" sz="2000" b="1" dirty="0">
                  <a:latin typeface="Calibri" panose="020F0502020204030204" pitchFamily="34" charset="0"/>
                  <a:cs typeface="Calibri" panose="020F0502020204030204" pitchFamily="34" charset="0"/>
                </a:rPr>
                <a:t>Predict</a:t>
              </a:r>
            </a:p>
          </p:txBody>
        </p:sp>
      </p:grpSp>
      <p:pic>
        <p:nvPicPr>
          <p:cNvPr id="31" name="圖片 30">
            <a:extLst>
              <a:ext uri="{FF2B5EF4-FFF2-40B4-BE49-F238E27FC236}">
                <a16:creationId xmlns:a16="http://schemas.microsoft.com/office/drawing/2014/main" id="{D5D3966C-06FD-7AEB-A0EF-BD9E60FF44A2}"/>
              </a:ext>
            </a:extLst>
          </p:cNvPr>
          <p:cNvPicPr>
            <a:picLocks noChangeAspect="1"/>
          </p:cNvPicPr>
          <p:nvPr/>
        </p:nvPicPr>
        <p:blipFill>
          <a:blip r:embed="rId8"/>
          <a:stretch>
            <a:fillRect/>
          </a:stretch>
        </p:blipFill>
        <p:spPr>
          <a:xfrm>
            <a:off x="478647" y="1405148"/>
            <a:ext cx="1571543" cy="1479774"/>
          </a:xfrm>
          <a:prstGeom prst="rect">
            <a:avLst/>
          </a:prstGeom>
        </p:spPr>
      </p:pic>
      <p:grpSp>
        <p:nvGrpSpPr>
          <p:cNvPr id="52" name="群組 51">
            <a:extLst>
              <a:ext uri="{FF2B5EF4-FFF2-40B4-BE49-F238E27FC236}">
                <a16:creationId xmlns:a16="http://schemas.microsoft.com/office/drawing/2014/main" id="{3CA51CD7-531D-2C9D-A70E-0DFEE01C15F9}"/>
              </a:ext>
            </a:extLst>
          </p:cNvPr>
          <p:cNvGrpSpPr/>
          <p:nvPr/>
        </p:nvGrpSpPr>
        <p:grpSpPr>
          <a:xfrm>
            <a:off x="5020589" y="1641330"/>
            <a:ext cx="1862379" cy="748052"/>
            <a:chOff x="3116999" y="2321552"/>
            <a:chExt cx="1862379" cy="748052"/>
          </a:xfrm>
        </p:grpSpPr>
        <p:sp>
          <p:nvSpPr>
            <p:cNvPr id="54" name="箭號: 向右 53">
              <a:extLst>
                <a:ext uri="{FF2B5EF4-FFF2-40B4-BE49-F238E27FC236}">
                  <a16:creationId xmlns:a16="http://schemas.microsoft.com/office/drawing/2014/main" id="{ED8AAADA-43CA-C8AD-756F-F19834369E26}"/>
                </a:ext>
              </a:extLst>
            </p:cNvPr>
            <p:cNvSpPr/>
            <p:nvPr/>
          </p:nvSpPr>
          <p:spPr>
            <a:xfrm>
              <a:off x="3756946" y="2680443"/>
              <a:ext cx="671600"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42426DCB-4C15-E76F-8B51-BD6B3618574E}"/>
                </a:ext>
              </a:extLst>
            </p:cNvPr>
            <p:cNvSpPr txBox="1"/>
            <p:nvPr/>
          </p:nvSpPr>
          <p:spPr>
            <a:xfrm>
              <a:off x="3116999" y="2321552"/>
              <a:ext cx="1862379" cy="400110"/>
            </a:xfrm>
            <a:prstGeom prst="rect">
              <a:avLst/>
            </a:prstGeom>
            <a:noFill/>
          </p:spPr>
          <p:txBody>
            <a:bodyPr wrap="square" rtlCol="0">
              <a:spAutoFit/>
            </a:bodyPr>
            <a:lstStyle/>
            <a:p>
              <a:pPr algn="ctr"/>
              <a:r>
                <a:rPr lang="en-US" altLang="zh-TW" sz="2000" b="1" dirty="0">
                  <a:latin typeface="Calibri" panose="020F0502020204030204" pitchFamily="34" charset="0"/>
                  <a:cs typeface="Calibri" panose="020F0502020204030204" pitchFamily="34" charset="0"/>
                </a:rPr>
                <a:t>Create</a:t>
              </a:r>
            </a:p>
          </p:txBody>
        </p:sp>
      </p:grpSp>
      <p:sp>
        <p:nvSpPr>
          <p:cNvPr id="18" name="矩形 17">
            <a:extLst>
              <a:ext uri="{FF2B5EF4-FFF2-40B4-BE49-F238E27FC236}">
                <a16:creationId xmlns:a16="http://schemas.microsoft.com/office/drawing/2014/main" id="{47E7F5BC-5960-7616-96E5-720D188A6DC7}"/>
              </a:ext>
            </a:extLst>
          </p:cNvPr>
          <p:cNvSpPr/>
          <p:nvPr/>
        </p:nvSpPr>
        <p:spPr>
          <a:xfrm>
            <a:off x="569912" y="304921"/>
            <a:ext cx="2838347" cy="707886"/>
          </a:xfrm>
          <a:prstGeom prst="rect">
            <a:avLst/>
          </a:prstGeom>
        </p:spPr>
        <p:txBody>
          <a:bodyPr wrap="square">
            <a:spAutoFit/>
          </a:bodyPr>
          <a:lstStyle/>
          <a:p>
            <a:r>
              <a:rPr lang="en-US" altLang="zh-TW" sz="4000" b="1" dirty="0">
                <a:cs typeface="Arial" panose="020B0604020202020204" pitchFamily="34" charset="0"/>
              </a:rPr>
              <a:t>Aim</a:t>
            </a:r>
            <a:endParaRPr lang="zh-TW" altLang="en-US" sz="4000" b="1" dirty="0">
              <a:cs typeface="Arial" panose="020B0604020202020204" pitchFamily="34" charset="0"/>
            </a:endParaRPr>
          </a:p>
        </p:txBody>
      </p:sp>
      <p:sp>
        <p:nvSpPr>
          <p:cNvPr id="3" name="投影片編號版面配置區 2">
            <a:extLst>
              <a:ext uri="{FF2B5EF4-FFF2-40B4-BE49-F238E27FC236}">
                <a16:creationId xmlns:a16="http://schemas.microsoft.com/office/drawing/2014/main" id="{FD8EA0C6-7EA9-C4B4-1EEC-56A0BE69135B}"/>
              </a:ext>
            </a:extLst>
          </p:cNvPr>
          <p:cNvSpPr txBox="1">
            <a:spLocks/>
          </p:cNvSpPr>
          <p:nvPr/>
        </p:nvSpPr>
        <p:spPr>
          <a:xfrm>
            <a:off x="9275677" y="6386581"/>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13</a:t>
            </a:fld>
            <a:endParaRPr lang="zh-TW" altLang="en-US"/>
          </a:p>
        </p:txBody>
      </p:sp>
      <p:sp>
        <p:nvSpPr>
          <p:cNvPr id="5" name="文字方塊 4">
            <a:extLst>
              <a:ext uri="{FF2B5EF4-FFF2-40B4-BE49-F238E27FC236}">
                <a16:creationId xmlns:a16="http://schemas.microsoft.com/office/drawing/2014/main" id="{2C646DB1-48B8-CDAA-525E-3B73D099306E}"/>
              </a:ext>
            </a:extLst>
          </p:cNvPr>
          <p:cNvSpPr txBox="1"/>
          <p:nvPr/>
        </p:nvSpPr>
        <p:spPr>
          <a:xfrm>
            <a:off x="154938" y="2962740"/>
            <a:ext cx="2369482" cy="707886"/>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Clinical medical database</a:t>
            </a:r>
          </a:p>
        </p:txBody>
      </p:sp>
      <p:grpSp>
        <p:nvGrpSpPr>
          <p:cNvPr id="10" name="群組 9">
            <a:extLst>
              <a:ext uri="{FF2B5EF4-FFF2-40B4-BE49-F238E27FC236}">
                <a16:creationId xmlns:a16="http://schemas.microsoft.com/office/drawing/2014/main" id="{51B36373-12C2-53F2-764E-C2A2DAB959B4}"/>
              </a:ext>
            </a:extLst>
          </p:cNvPr>
          <p:cNvGrpSpPr/>
          <p:nvPr/>
        </p:nvGrpSpPr>
        <p:grpSpPr>
          <a:xfrm>
            <a:off x="5730608" y="4370664"/>
            <a:ext cx="3660442" cy="2102137"/>
            <a:chOff x="4271053" y="1193810"/>
            <a:chExt cx="3660442" cy="2102137"/>
          </a:xfrm>
        </p:grpSpPr>
        <p:sp>
          <p:nvSpPr>
            <p:cNvPr id="12" name="文字方塊 11">
              <a:extLst>
                <a:ext uri="{FF2B5EF4-FFF2-40B4-BE49-F238E27FC236}">
                  <a16:creationId xmlns:a16="http://schemas.microsoft.com/office/drawing/2014/main" id="{882551BC-0418-A972-39AA-34D4747E37D0}"/>
                </a:ext>
              </a:extLst>
            </p:cNvPr>
            <p:cNvSpPr txBox="1"/>
            <p:nvPr/>
          </p:nvSpPr>
          <p:spPr>
            <a:xfrm>
              <a:off x="4271053" y="2895837"/>
              <a:ext cx="3660442" cy="400110"/>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NEWS (Traditional trigger system)</a:t>
              </a:r>
            </a:p>
          </p:txBody>
        </p:sp>
        <p:pic>
          <p:nvPicPr>
            <p:cNvPr id="22" name="圖片 21">
              <a:extLst>
                <a:ext uri="{FF2B5EF4-FFF2-40B4-BE49-F238E27FC236}">
                  <a16:creationId xmlns:a16="http://schemas.microsoft.com/office/drawing/2014/main" id="{C0174D30-773C-A20E-8A5F-72EB9D1077C5}"/>
                </a:ext>
              </a:extLst>
            </p:cNvPr>
            <p:cNvPicPr>
              <a:picLocks noChangeAspect="1"/>
            </p:cNvPicPr>
            <p:nvPr/>
          </p:nvPicPr>
          <p:blipFill>
            <a:blip r:embed="rId9"/>
            <a:stretch>
              <a:fillRect/>
            </a:stretch>
          </p:blipFill>
          <p:spPr>
            <a:xfrm>
              <a:off x="4833679" y="1193810"/>
              <a:ext cx="2485631" cy="1637012"/>
            </a:xfrm>
            <a:prstGeom prst="rect">
              <a:avLst/>
            </a:prstGeom>
          </p:spPr>
        </p:pic>
      </p:grpSp>
      <p:grpSp>
        <p:nvGrpSpPr>
          <p:cNvPr id="61" name="群組 60">
            <a:extLst>
              <a:ext uri="{FF2B5EF4-FFF2-40B4-BE49-F238E27FC236}">
                <a16:creationId xmlns:a16="http://schemas.microsoft.com/office/drawing/2014/main" id="{EDB8C9B4-F210-503E-7317-E1523FD1C71F}"/>
              </a:ext>
            </a:extLst>
          </p:cNvPr>
          <p:cNvGrpSpPr/>
          <p:nvPr/>
        </p:nvGrpSpPr>
        <p:grpSpPr>
          <a:xfrm>
            <a:off x="7284732" y="3671787"/>
            <a:ext cx="1095914" cy="598130"/>
            <a:chOff x="5557918" y="3555756"/>
            <a:chExt cx="1095914" cy="598130"/>
          </a:xfrm>
        </p:grpSpPr>
        <p:sp>
          <p:nvSpPr>
            <p:cNvPr id="36" name="箭號: 向右 35">
              <a:extLst>
                <a:ext uri="{FF2B5EF4-FFF2-40B4-BE49-F238E27FC236}">
                  <a16:creationId xmlns:a16="http://schemas.microsoft.com/office/drawing/2014/main" id="{A2BA34E4-8ABF-468B-9646-338188B9CFBB}"/>
                </a:ext>
              </a:extLst>
            </p:cNvPr>
            <p:cNvSpPr/>
            <p:nvPr/>
          </p:nvSpPr>
          <p:spPr>
            <a:xfrm rot="5400000">
              <a:off x="5490889" y="3697696"/>
              <a:ext cx="523219"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B6430318-7154-BF6D-0D62-E7CEC7E37D4B}"/>
                </a:ext>
              </a:extLst>
            </p:cNvPr>
            <p:cNvSpPr txBox="1"/>
            <p:nvPr/>
          </p:nvSpPr>
          <p:spPr>
            <a:xfrm>
              <a:off x="5752498" y="3555756"/>
              <a:ext cx="901334" cy="523220"/>
            </a:xfrm>
            <a:prstGeom prst="rect">
              <a:avLst/>
            </a:prstGeom>
            <a:noFill/>
          </p:spPr>
          <p:txBody>
            <a:bodyPr wrap="square" rtlCol="0">
              <a:spAutoFit/>
            </a:bodyPr>
            <a:lstStyle/>
            <a:p>
              <a:pPr algn="ctr"/>
              <a:r>
                <a:rPr lang="en-US" altLang="zh-TW" sz="2800" b="1" dirty="0">
                  <a:latin typeface="Calibri" panose="020F0502020204030204" pitchFamily="34" charset="0"/>
                  <a:cs typeface="Calibri" panose="020F0502020204030204" pitchFamily="34" charset="0"/>
                </a:rPr>
                <a:t>vs.</a:t>
              </a:r>
            </a:p>
          </p:txBody>
        </p:sp>
      </p:grpSp>
      <p:grpSp>
        <p:nvGrpSpPr>
          <p:cNvPr id="57" name="群組 56">
            <a:extLst>
              <a:ext uri="{FF2B5EF4-FFF2-40B4-BE49-F238E27FC236}">
                <a16:creationId xmlns:a16="http://schemas.microsoft.com/office/drawing/2014/main" id="{10938BCB-B447-93E3-E5AC-427826AA664D}"/>
              </a:ext>
            </a:extLst>
          </p:cNvPr>
          <p:cNvGrpSpPr/>
          <p:nvPr/>
        </p:nvGrpSpPr>
        <p:grpSpPr>
          <a:xfrm>
            <a:off x="1660815" y="1601711"/>
            <a:ext cx="1862379" cy="787671"/>
            <a:chOff x="3117919" y="2294342"/>
            <a:chExt cx="1862379" cy="787671"/>
          </a:xfrm>
        </p:grpSpPr>
        <p:sp>
          <p:nvSpPr>
            <p:cNvPr id="59" name="箭號: 向右 58">
              <a:extLst>
                <a:ext uri="{FF2B5EF4-FFF2-40B4-BE49-F238E27FC236}">
                  <a16:creationId xmlns:a16="http://schemas.microsoft.com/office/drawing/2014/main" id="{2CE400D7-770C-3B85-04BC-A0B4FDF86B97}"/>
                </a:ext>
              </a:extLst>
            </p:cNvPr>
            <p:cNvSpPr/>
            <p:nvPr/>
          </p:nvSpPr>
          <p:spPr>
            <a:xfrm>
              <a:off x="3751625" y="2692852"/>
              <a:ext cx="671600"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a:extLst>
                <a:ext uri="{FF2B5EF4-FFF2-40B4-BE49-F238E27FC236}">
                  <a16:creationId xmlns:a16="http://schemas.microsoft.com/office/drawing/2014/main" id="{F2BCB1EA-CB30-37F7-3E87-2050CAAB9781}"/>
                </a:ext>
              </a:extLst>
            </p:cNvPr>
            <p:cNvSpPr txBox="1"/>
            <p:nvPr/>
          </p:nvSpPr>
          <p:spPr>
            <a:xfrm>
              <a:off x="3117919" y="2294342"/>
              <a:ext cx="1862379" cy="400110"/>
            </a:xfrm>
            <a:prstGeom prst="rect">
              <a:avLst/>
            </a:prstGeom>
            <a:noFill/>
          </p:spPr>
          <p:txBody>
            <a:bodyPr wrap="square" rtlCol="0">
              <a:spAutoFit/>
            </a:bodyPr>
            <a:lstStyle/>
            <a:p>
              <a:pPr algn="ctr"/>
              <a:endParaRPr lang="en-US" altLang="zh-TW" sz="2000" b="1" dirty="0">
                <a:latin typeface="Calibri" panose="020F0502020204030204" pitchFamily="34" charset="0"/>
                <a:cs typeface="Calibri" panose="020F0502020204030204" pitchFamily="34" charset="0"/>
              </a:endParaRPr>
            </a:p>
          </p:txBody>
        </p:sp>
      </p:grpSp>
      <p:sp>
        <p:nvSpPr>
          <p:cNvPr id="64" name="文字方塊 63">
            <a:extLst>
              <a:ext uri="{FF2B5EF4-FFF2-40B4-BE49-F238E27FC236}">
                <a16:creationId xmlns:a16="http://schemas.microsoft.com/office/drawing/2014/main" id="{920E67B5-BF31-5750-CEFC-257DA1FA2F80}"/>
              </a:ext>
            </a:extLst>
          </p:cNvPr>
          <p:cNvSpPr txBox="1"/>
          <p:nvPr/>
        </p:nvSpPr>
        <p:spPr>
          <a:xfrm>
            <a:off x="1702575" y="1640884"/>
            <a:ext cx="1862379" cy="400110"/>
          </a:xfrm>
          <a:prstGeom prst="rect">
            <a:avLst/>
          </a:prstGeom>
          <a:noFill/>
        </p:spPr>
        <p:txBody>
          <a:bodyPr wrap="square" rtlCol="0">
            <a:spAutoFit/>
          </a:bodyPr>
          <a:lstStyle/>
          <a:p>
            <a:pPr algn="ctr"/>
            <a:r>
              <a:rPr lang="en-US" altLang="zh-TW" sz="2000" b="1" dirty="0">
                <a:latin typeface="Calibri" panose="020F0502020204030204" pitchFamily="34" charset="0"/>
                <a:cs typeface="Calibri" panose="020F0502020204030204" pitchFamily="34" charset="0"/>
              </a:rPr>
              <a:t>Simulate</a:t>
            </a:r>
          </a:p>
        </p:txBody>
      </p:sp>
      <p:sp>
        <p:nvSpPr>
          <p:cNvPr id="66" name="文字方塊 65">
            <a:extLst>
              <a:ext uri="{FF2B5EF4-FFF2-40B4-BE49-F238E27FC236}">
                <a16:creationId xmlns:a16="http://schemas.microsoft.com/office/drawing/2014/main" id="{0D1F4663-DF42-5CDA-D027-8396589059E8}"/>
              </a:ext>
            </a:extLst>
          </p:cNvPr>
          <p:cNvSpPr txBox="1"/>
          <p:nvPr/>
        </p:nvSpPr>
        <p:spPr>
          <a:xfrm>
            <a:off x="3127985" y="2961517"/>
            <a:ext cx="2559619" cy="707886"/>
          </a:xfrm>
          <a:prstGeom prst="rect">
            <a:avLst/>
          </a:prstGeom>
          <a:noFill/>
        </p:spPr>
        <p:txBody>
          <a:bodyPr wrap="square">
            <a:spAutoFit/>
          </a:bodyPr>
          <a:lstStyle/>
          <a:p>
            <a:pPr algn="ctr"/>
            <a:r>
              <a:rPr lang="en-US" altLang="zh-TW" sz="2000" dirty="0"/>
              <a:t>Frequency and items of measurement</a:t>
            </a:r>
            <a:endParaRPr lang="en-US" altLang="zh-TW"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6576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7C435A72-9648-01E7-D662-A0B95D1A4E7A}"/>
              </a:ext>
            </a:extLst>
          </p:cNvPr>
          <p:cNvSpPr txBox="1"/>
          <p:nvPr/>
        </p:nvSpPr>
        <p:spPr>
          <a:xfrm>
            <a:off x="357280" y="346493"/>
            <a:ext cx="3943350"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Model architecture</a:t>
            </a:r>
            <a:endParaRPr lang="zh-TW" altLang="en-US" sz="3600" b="1" dirty="0">
              <a:latin typeface="Calibri" panose="020F0502020204030204" pitchFamily="34" charset="0"/>
              <a:cs typeface="Calibri" panose="020F0502020204030204" pitchFamily="34" charset="0"/>
            </a:endParaRPr>
          </a:p>
        </p:txBody>
      </p:sp>
      <p:grpSp>
        <p:nvGrpSpPr>
          <p:cNvPr id="7" name="群組 6">
            <a:extLst>
              <a:ext uri="{FF2B5EF4-FFF2-40B4-BE49-F238E27FC236}">
                <a16:creationId xmlns:a16="http://schemas.microsoft.com/office/drawing/2014/main" id="{03AC9ADD-76C4-786D-BA7A-931A238EB47A}"/>
              </a:ext>
            </a:extLst>
          </p:cNvPr>
          <p:cNvGrpSpPr/>
          <p:nvPr/>
        </p:nvGrpSpPr>
        <p:grpSpPr>
          <a:xfrm>
            <a:off x="3512540" y="5274419"/>
            <a:ext cx="5663935" cy="1264493"/>
            <a:chOff x="2101289" y="4774044"/>
            <a:chExt cx="5650644" cy="1258043"/>
          </a:xfrm>
        </p:grpSpPr>
        <p:grpSp>
          <p:nvGrpSpPr>
            <p:cNvPr id="8" name="群組 7">
              <a:extLst>
                <a:ext uri="{FF2B5EF4-FFF2-40B4-BE49-F238E27FC236}">
                  <a16:creationId xmlns:a16="http://schemas.microsoft.com/office/drawing/2014/main" id="{4B5D5FC9-C2F9-AAB3-28CC-5FA14BC8CE3A}"/>
                </a:ext>
              </a:extLst>
            </p:cNvPr>
            <p:cNvGrpSpPr/>
            <p:nvPr/>
          </p:nvGrpSpPr>
          <p:grpSpPr>
            <a:xfrm>
              <a:off x="2101289" y="4774044"/>
              <a:ext cx="5650644" cy="1258043"/>
              <a:chOff x="3345889" y="4590692"/>
              <a:chExt cx="5650644" cy="1258043"/>
            </a:xfrm>
          </p:grpSpPr>
          <p:grpSp>
            <p:nvGrpSpPr>
              <p:cNvPr id="13" name="群組 12">
                <a:extLst>
                  <a:ext uri="{FF2B5EF4-FFF2-40B4-BE49-F238E27FC236}">
                    <a16:creationId xmlns:a16="http://schemas.microsoft.com/office/drawing/2014/main" id="{E427C2CC-A4C0-38C4-35C1-DE5695F5C080}"/>
                  </a:ext>
                </a:extLst>
              </p:cNvPr>
              <p:cNvGrpSpPr/>
              <p:nvPr/>
            </p:nvGrpSpPr>
            <p:grpSpPr>
              <a:xfrm>
                <a:off x="3345889" y="4590692"/>
                <a:ext cx="3424200" cy="1258043"/>
                <a:chOff x="997867" y="4775994"/>
                <a:chExt cx="3424200" cy="1258043"/>
              </a:xfrm>
            </p:grpSpPr>
            <p:grpSp>
              <p:nvGrpSpPr>
                <p:cNvPr id="16" name="群組 15">
                  <a:extLst>
                    <a:ext uri="{FF2B5EF4-FFF2-40B4-BE49-F238E27FC236}">
                      <a16:creationId xmlns:a16="http://schemas.microsoft.com/office/drawing/2014/main" id="{0D93D724-3FFE-6DBC-B3C9-C282789E9544}"/>
                    </a:ext>
                  </a:extLst>
                </p:cNvPr>
                <p:cNvGrpSpPr/>
                <p:nvPr/>
              </p:nvGrpSpPr>
              <p:grpSpPr>
                <a:xfrm>
                  <a:off x="997867" y="4775994"/>
                  <a:ext cx="3384136" cy="1258043"/>
                  <a:chOff x="3171554" y="4748413"/>
                  <a:chExt cx="3384136" cy="1258043"/>
                </a:xfrm>
              </p:grpSpPr>
              <p:grpSp>
                <p:nvGrpSpPr>
                  <p:cNvPr id="19" name="群組 18">
                    <a:extLst>
                      <a:ext uri="{FF2B5EF4-FFF2-40B4-BE49-F238E27FC236}">
                        <a16:creationId xmlns:a16="http://schemas.microsoft.com/office/drawing/2014/main" id="{BB2DD942-1D11-548C-091F-497DCE0BB0D8}"/>
                      </a:ext>
                    </a:extLst>
                  </p:cNvPr>
                  <p:cNvGrpSpPr/>
                  <p:nvPr/>
                </p:nvGrpSpPr>
                <p:grpSpPr>
                  <a:xfrm>
                    <a:off x="3171554" y="4748413"/>
                    <a:ext cx="1642025" cy="1258043"/>
                    <a:chOff x="836579" y="4706441"/>
                    <a:chExt cx="1642025" cy="1258043"/>
                  </a:xfrm>
                </p:grpSpPr>
                <p:pic>
                  <p:nvPicPr>
                    <p:cNvPr id="23" name="圖片 22">
                      <a:extLst>
                        <a:ext uri="{FF2B5EF4-FFF2-40B4-BE49-F238E27FC236}">
                          <a16:creationId xmlns:a16="http://schemas.microsoft.com/office/drawing/2014/main" id="{57A673DE-722F-1F5F-69E3-30BB8A32FD32}"/>
                        </a:ext>
                      </a:extLst>
                    </p:cNvPr>
                    <p:cNvPicPr>
                      <a:picLocks noChangeAspect="1"/>
                    </p:cNvPicPr>
                    <p:nvPr/>
                  </p:nvPicPr>
                  <p:blipFill rotWithShape="1">
                    <a:blip r:embed="rId3"/>
                    <a:srcRect l="1855" t="4135" r="77713" b="63317"/>
                    <a:stretch/>
                  </p:blipFill>
                  <p:spPr>
                    <a:xfrm>
                      <a:off x="836579" y="4706441"/>
                      <a:ext cx="1514713" cy="1258043"/>
                    </a:xfrm>
                    <a:prstGeom prst="rect">
                      <a:avLst/>
                    </a:prstGeom>
                  </p:spPr>
                </p:pic>
                <p:sp>
                  <p:nvSpPr>
                    <p:cNvPr id="24" name="矩形: 圓角 23">
                      <a:extLst>
                        <a:ext uri="{FF2B5EF4-FFF2-40B4-BE49-F238E27FC236}">
                          <a16:creationId xmlns:a16="http://schemas.microsoft.com/office/drawing/2014/main" id="{8E94DB33-8468-676F-D696-4D3B613294D5}"/>
                        </a:ext>
                      </a:extLst>
                    </p:cNvPr>
                    <p:cNvSpPr/>
                    <p:nvPr/>
                  </p:nvSpPr>
                  <p:spPr>
                    <a:xfrm>
                      <a:off x="1404289" y="4912611"/>
                      <a:ext cx="768928" cy="1776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DD435C76-3110-58D9-6687-89197FE1BA3A}"/>
                        </a:ext>
                      </a:extLst>
                    </p:cNvPr>
                    <p:cNvSpPr txBox="1"/>
                    <p:nvPr/>
                  </p:nvSpPr>
                  <p:spPr>
                    <a:xfrm>
                      <a:off x="1083552" y="4877237"/>
                      <a:ext cx="1395052" cy="264752"/>
                    </a:xfrm>
                    <a:prstGeom prst="rect">
                      <a:avLst/>
                    </a:prstGeom>
                    <a:noFill/>
                  </p:spPr>
                  <p:txBody>
                    <a:bodyPr wrap="square" rtlCol="0">
                      <a:spAutoFit/>
                    </a:bodyPr>
                    <a:lstStyle/>
                    <a:p>
                      <a:pPr>
                        <a:lnSpc>
                          <a:spcPts val="1300"/>
                        </a:lnSpc>
                      </a:pPr>
                      <a:r>
                        <a:rPr lang="en-US" altLang="zh-TW" sz="1400" b="1" dirty="0">
                          <a:solidFill>
                            <a:schemeClr val="accent1">
                              <a:lumMod val="75000"/>
                            </a:schemeClr>
                          </a:solidFill>
                        </a:rPr>
                        <a:t>External cohorts </a:t>
                      </a:r>
                      <a:endParaRPr lang="zh-TW" altLang="en-US" sz="1400" b="1" dirty="0">
                        <a:solidFill>
                          <a:schemeClr val="accent1">
                            <a:lumMod val="75000"/>
                          </a:schemeClr>
                        </a:solidFill>
                      </a:endParaRPr>
                    </a:p>
                  </p:txBody>
                </p:sp>
              </p:grpSp>
              <p:pic>
                <p:nvPicPr>
                  <p:cNvPr id="20" name="圖片 19">
                    <a:extLst>
                      <a:ext uri="{FF2B5EF4-FFF2-40B4-BE49-F238E27FC236}">
                        <a16:creationId xmlns:a16="http://schemas.microsoft.com/office/drawing/2014/main" id="{83E6A369-83C6-BB60-C220-209C88920C31}"/>
                      </a:ext>
                    </a:extLst>
                  </p:cNvPr>
                  <p:cNvPicPr>
                    <a:picLocks noChangeAspect="1"/>
                  </p:cNvPicPr>
                  <p:nvPr/>
                </p:nvPicPr>
                <p:blipFill rotWithShape="1">
                  <a:blip r:embed="rId4"/>
                  <a:srcRect l="69149" t="25062" r="9305" b="46577"/>
                  <a:stretch/>
                </p:blipFill>
                <p:spPr>
                  <a:xfrm>
                    <a:off x="4940891" y="4830369"/>
                    <a:ext cx="1597294" cy="1096203"/>
                  </a:xfrm>
                  <a:prstGeom prst="rect">
                    <a:avLst/>
                  </a:prstGeom>
                </p:spPr>
              </p:pic>
              <p:pic>
                <p:nvPicPr>
                  <p:cNvPr id="21" name="圖片 20">
                    <a:extLst>
                      <a:ext uri="{FF2B5EF4-FFF2-40B4-BE49-F238E27FC236}">
                        <a16:creationId xmlns:a16="http://schemas.microsoft.com/office/drawing/2014/main" id="{CF49297C-EB5A-F9AB-5727-1C2D57BA4948}"/>
                      </a:ext>
                    </a:extLst>
                  </p:cNvPr>
                  <p:cNvPicPr>
                    <a:picLocks noChangeAspect="1"/>
                  </p:cNvPicPr>
                  <p:nvPr/>
                </p:nvPicPr>
                <p:blipFill rotWithShape="1">
                  <a:blip r:embed="rId5"/>
                  <a:srcRect l="60314" t="74431" r="32065" b="16555"/>
                  <a:stretch/>
                </p:blipFill>
                <p:spPr>
                  <a:xfrm>
                    <a:off x="4153232" y="5442974"/>
                    <a:ext cx="565046" cy="376908"/>
                  </a:xfrm>
                  <a:prstGeom prst="rect">
                    <a:avLst/>
                  </a:prstGeom>
                </p:spPr>
              </p:pic>
              <p:pic>
                <p:nvPicPr>
                  <p:cNvPr id="22" name="圖片 21">
                    <a:extLst>
                      <a:ext uri="{FF2B5EF4-FFF2-40B4-BE49-F238E27FC236}">
                        <a16:creationId xmlns:a16="http://schemas.microsoft.com/office/drawing/2014/main" id="{2156C4F3-BC1C-6819-A755-E9F9535313C4}"/>
                      </a:ext>
                    </a:extLst>
                  </p:cNvPr>
                  <p:cNvPicPr>
                    <a:picLocks noChangeAspect="1"/>
                  </p:cNvPicPr>
                  <p:nvPr/>
                </p:nvPicPr>
                <p:blipFill rotWithShape="1">
                  <a:blip r:embed="rId5"/>
                  <a:srcRect l="60314" t="74431" r="32065" b="16555"/>
                  <a:stretch/>
                </p:blipFill>
                <p:spPr>
                  <a:xfrm>
                    <a:off x="5990644" y="5442974"/>
                    <a:ext cx="565046" cy="376908"/>
                  </a:xfrm>
                  <a:prstGeom prst="rect">
                    <a:avLst/>
                  </a:prstGeom>
                </p:spPr>
              </p:pic>
            </p:grpSp>
            <p:sp>
              <p:nvSpPr>
                <p:cNvPr id="17" name="矩形: 圓角 16">
                  <a:extLst>
                    <a:ext uri="{FF2B5EF4-FFF2-40B4-BE49-F238E27FC236}">
                      <a16:creationId xmlns:a16="http://schemas.microsoft.com/office/drawing/2014/main" id="{9F473432-B9E3-D5CB-56DF-57D3E0B3D323}"/>
                    </a:ext>
                  </a:extLst>
                </p:cNvPr>
                <p:cNvSpPr/>
                <p:nvPr/>
              </p:nvSpPr>
              <p:spPr>
                <a:xfrm>
                  <a:off x="3225338" y="5043853"/>
                  <a:ext cx="1022466" cy="1692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1468C9F9-40CF-DCB0-0E35-43CA43817CB7}"/>
                    </a:ext>
                  </a:extLst>
                </p:cNvPr>
                <p:cNvSpPr txBox="1"/>
                <p:nvPr/>
              </p:nvSpPr>
              <p:spPr>
                <a:xfrm>
                  <a:off x="3360383" y="4926947"/>
                  <a:ext cx="1061684" cy="338554"/>
                </a:xfrm>
                <a:prstGeom prst="rect">
                  <a:avLst/>
                </a:prstGeom>
                <a:noFill/>
              </p:spPr>
              <p:txBody>
                <a:bodyPr wrap="square" rtlCol="0">
                  <a:spAutoFit/>
                </a:bodyPr>
                <a:lstStyle/>
                <a:p>
                  <a:r>
                    <a:rPr lang="en-US" altLang="zh-TW" sz="1600" b="1" dirty="0">
                      <a:solidFill>
                        <a:srgbClr val="C00000"/>
                      </a:solidFill>
                    </a:rPr>
                    <a:t>Model</a:t>
                  </a:r>
                  <a:endParaRPr lang="zh-TW" altLang="en-US" sz="1600" b="1" dirty="0">
                    <a:solidFill>
                      <a:srgbClr val="C00000"/>
                    </a:solidFill>
                  </a:endParaRPr>
                </a:p>
              </p:txBody>
            </p:sp>
          </p:grpSp>
          <p:pic>
            <p:nvPicPr>
              <p:cNvPr id="14" name="圖片 13">
                <a:extLst>
                  <a:ext uri="{FF2B5EF4-FFF2-40B4-BE49-F238E27FC236}">
                    <a16:creationId xmlns:a16="http://schemas.microsoft.com/office/drawing/2014/main" id="{6BF5073C-EE11-B970-56E0-5A6E793E2F7F}"/>
                  </a:ext>
                </a:extLst>
              </p:cNvPr>
              <p:cNvPicPr>
                <a:picLocks noChangeAspect="1"/>
              </p:cNvPicPr>
              <p:nvPr/>
            </p:nvPicPr>
            <p:blipFill>
              <a:blip r:embed="rId6"/>
              <a:stretch>
                <a:fillRect/>
              </a:stretch>
            </p:blipFill>
            <p:spPr>
              <a:xfrm rot="10800000">
                <a:off x="6880672" y="4595856"/>
                <a:ext cx="1587582" cy="1231963"/>
              </a:xfrm>
              <a:prstGeom prst="rect">
                <a:avLst/>
              </a:prstGeom>
            </p:spPr>
          </p:pic>
          <p:sp>
            <p:nvSpPr>
              <p:cNvPr id="15" name="矩形 14">
                <a:extLst>
                  <a:ext uri="{FF2B5EF4-FFF2-40B4-BE49-F238E27FC236}">
                    <a16:creationId xmlns:a16="http://schemas.microsoft.com/office/drawing/2014/main" id="{3B7C2605-DC34-2FF3-BD7C-64152BADEEAF}"/>
                  </a:ext>
                </a:extLst>
              </p:cNvPr>
              <p:cNvSpPr/>
              <p:nvPr/>
            </p:nvSpPr>
            <p:spPr>
              <a:xfrm>
                <a:off x="7762273" y="5209249"/>
                <a:ext cx="1234260" cy="48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文字方塊 11">
              <a:extLst>
                <a:ext uri="{FF2B5EF4-FFF2-40B4-BE49-F238E27FC236}">
                  <a16:creationId xmlns:a16="http://schemas.microsoft.com/office/drawing/2014/main" id="{F2AE273A-D518-D029-D3D3-7C1CFF019A0C}"/>
                </a:ext>
              </a:extLst>
            </p:cNvPr>
            <p:cNvSpPr txBox="1"/>
            <p:nvPr/>
          </p:nvSpPr>
          <p:spPr>
            <a:xfrm>
              <a:off x="5926054" y="4915125"/>
              <a:ext cx="1525109" cy="307777"/>
            </a:xfrm>
            <a:prstGeom prst="rect">
              <a:avLst/>
            </a:prstGeom>
            <a:noFill/>
          </p:spPr>
          <p:txBody>
            <a:bodyPr wrap="square" rtlCol="0">
              <a:spAutoFit/>
            </a:bodyPr>
            <a:lstStyle/>
            <a:p>
              <a:r>
                <a:rPr lang="en-US" altLang="zh-TW" sz="1400" b="1" dirty="0">
                  <a:solidFill>
                    <a:schemeClr val="accent1">
                      <a:lumMod val="75000"/>
                    </a:schemeClr>
                  </a:solidFill>
                </a:rPr>
                <a:t>Evaluate Model</a:t>
              </a:r>
              <a:endParaRPr lang="zh-TW" altLang="en-US" sz="1400" b="1" dirty="0">
                <a:solidFill>
                  <a:schemeClr val="accent1">
                    <a:lumMod val="75000"/>
                  </a:schemeClr>
                </a:solidFill>
              </a:endParaRPr>
            </a:p>
          </p:txBody>
        </p:sp>
      </p:grpSp>
      <p:grpSp>
        <p:nvGrpSpPr>
          <p:cNvPr id="26" name="群組 25">
            <a:extLst>
              <a:ext uri="{FF2B5EF4-FFF2-40B4-BE49-F238E27FC236}">
                <a16:creationId xmlns:a16="http://schemas.microsoft.com/office/drawing/2014/main" id="{CEC7D40D-4E1F-D861-21A9-459A6D09BF97}"/>
              </a:ext>
            </a:extLst>
          </p:cNvPr>
          <p:cNvGrpSpPr/>
          <p:nvPr/>
        </p:nvGrpSpPr>
        <p:grpSpPr>
          <a:xfrm>
            <a:off x="3359217" y="1396264"/>
            <a:ext cx="7035772" cy="3521948"/>
            <a:chOff x="864942" y="799616"/>
            <a:chExt cx="7272318" cy="3863616"/>
          </a:xfrm>
        </p:grpSpPr>
        <p:grpSp>
          <p:nvGrpSpPr>
            <p:cNvPr id="27" name="群組 26">
              <a:extLst>
                <a:ext uri="{FF2B5EF4-FFF2-40B4-BE49-F238E27FC236}">
                  <a16:creationId xmlns:a16="http://schemas.microsoft.com/office/drawing/2014/main" id="{1FE4CF04-3193-C104-913A-5194D7A4C971}"/>
                </a:ext>
              </a:extLst>
            </p:cNvPr>
            <p:cNvGrpSpPr/>
            <p:nvPr/>
          </p:nvGrpSpPr>
          <p:grpSpPr>
            <a:xfrm>
              <a:off x="864942" y="799616"/>
              <a:ext cx="7272318" cy="3863616"/>
              <a:chOff x="567928" y="1520821"/>
              <a:chExt cx="7272318" cy="3863616"/>
            </a:xfrm>
          </p:grpSpPr>
          <p:pic>
            <p:nvPicPr>
              <p:cNvPr id="30" name="圖片 29">
                <a:extLst>
                  <a:ext uri="{FF2B5EF4-FFF2-40B4-BE49-F238E27FC236}">
                    <a16:creationId xmlns:a16="http://schemas.microsoft.com/office/drawing/2014/main" id="{DDDC42A2-7546-390F-4339-A6194DF81A5E}"/>
                  </a:ext>
                </a:extLst>
              </p:cNvPr>
              <p:cNvPicPr>
                <a:picLocks noChangeAspect="1"/>
              </p:cNvPicPr>
              <p:nvPr/>
            </p:nvPicPr>
            <p:blipFill rotWithShape="1">
              <a:blip r:embed="rId5"/>
              <a:srcRect t="7595" r="1913"/>
              <a:stretch/>
            </p:blipFill>
            <p:spPr>
              <a:xfrm>
                <a:off x="567928" y="1520821"/>
                <a:ext cx="7272318" cy="3863616"/>
              </a:xfrm>
              <a:prstGeom prst="rect">
                <a:avLst/>
              </a:prstGeom>
            </p:spPr>
          </p:pic>
          <p:grpSp>
            <p:nvGrpSpPr>
              <p:cNvPr id="31" name="群組 30">
                <a:extLst>
                  <a:ext uri="{FF2B5EF4-FFF2-40B4-BE49-F238E27FC236}">
                    <a16:creationId xmlns:a16="http://schemas.microsoft.com/office/drawing/2014/main" id="{79618E6C-D6E4-D21C-16AB-46189B59A6D3}"/>
                  </a:ext>
                </a:extLst>
              </p:cNvPr>
              <p:cNvGrpSpPr/>
              <p:nvPr/>
            </p:nvGrpSpPr>
            <p:grpSpPr>
              <a:xfrm>
                <a:off x="1175610" y="1753958"/>
                <a:ext cx="935181" cy="371398"/>
                <a:chOff x="1175610" y="1753958"/>
                <a:chExt cx="935181" cy="371398"/>
              </a:xfrm>
            </p:grpSpPr>
            <p:sp>
              <p:nvSpPr>
                <p:cNvPr id="56" name="矩形: 圓角 55">
                  <a:extLst>
                    <a:ext uri="{FF2B5EF4-FFF2-40B4-BE49-F238E27FC236}">
                      <a16:creationId xmlns:a16="http://schemas.microsoft.com/office/drawing/2014/main" id="{F1640377-0C6E-2303-3EE9-F7CD2DC4BB45}"/>
                    </a:ext>
                  </a:extLst>
                </p:cNvPr>
                <p:cNvSpPr/>
                <p:nvPr/>
              </p:nvSpPr>
              <p:spPr>
                <a:xfrm>
                  <a:off x="1271847" y="1878676"/>
                  <a:ext cx="689957"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42F9FD1B-4573-7225-D685-8CD39BC7A5CB}"/>
                    </a:ext>
                  </a:extLst>
                </p:cNvPr>
                <p:cNvSpPr txBox="1"/>
                <p:nvPr/>
              </p:nvSpPr>
              <p:spPr>
                <a:xfrm>
                  <a:off x="1175610" y="1753958"/>
                  <a:ext cx="935181" cy="371398"/>
                </a:xfrm>
                <a:prstGeom prst="rect">
                  <a:avLst/>
                </a:prstGeom>
                <a:noFill/>
              </p:spPr>
              <p:txBody>
                <a:bodyPr wrap="square" rtlCol="0">
                  <a:spAutoFit/>
                </a:bodyPr>
                <a:lstStyle/>
                <a:p>
                  <a:r>
                    <a:rPr lang="en-US" altLang="zh-TW" sz="1600" b="1" dirty="0">
                      <a:solidFill>
                        <a:schemeClr val="accent1">
                          <a:lumMod val="75000"/>
                        </a:schemeClr>
                      </a:solidFill>
                    </a:rPr>
                    <a:t>Dataset</a:t>
                  </a:r>
                  <a:endParaRPr lang="zh-TW" altLang="en-US" sz="1600" b="1" dirty="0">
                    <a:solidFill>
                      <a:schemeClr val="accent1">
                        <a:lumMod val="75000"/>
                      </a:schemeClr>
                    </a:solidFill>
                  </a:endParaRPr>
                </a:p>
              </p:txBody>
            </p:sp>
          </p:grpSp>
          <p:grpSp>
            <p:nvGrpSpPr>
              <p:cNvPr id="32" name="群組 31">
                <a:extLst>
                  <a:ext uri="{FF2B5EF4-FFF2-40B4-BE49-F238E27FC236}">
                    <a16:creationId xmlns:a16="http://schemas.microsoft.com/office/drawing/2014/main" id="{773EB2F9-B1C2-0522-FA7A-41FAF52B268E}"/>
                  </a:ext>
                </a:extLst>
              </p:cNvPr>
              <p:cNvGrpSpPr/>
              <p:nvPr/>
            </p:nvGrpSpPr>
            <p:grpSpPr>
              <a:xfrm>
                <a:off x="5341439" y="1661720"/>
                <a:ext cx="1925437" cy="337635"/>
                <a:chOff x="1810735" y="2337945"/>
                <a:chExt cx="735560" cy="337635"/>
              </a:xfrm>
            </p:grpSpPr>
            <p:sp>
              <p:nvSpPr>
                <p:cNvPr id="54" name="矩形: 圓角 53">
                  <a:extLst>
                    <a:ext uri="{FF2B5EF4-FFF2-40B4-BE49-F238E27FC236}">
                      <a16:creationId xmlns:a16="http://schemas.microsoft.com/office/drawing/2014/main" id="{016D0106-25F7-999F-A599-021667E2374E}"/>
                    </a:ext>
                  </a:extLst>
                </p:cNvPr>
                <p:cNvSpPr/>
                <p:nvPr/>
              </p:nvSpPr>
              <p:spPr>
                <a:xfrm>
                  <a:off x="1813318" y="2422024"/>
                  <a:ext cx="627588" cy="1910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8EAAF3CC-34FC-8371-696E-932B99138F0A}"/>
                    </a:ext>
                  </a:extLst>
                </p:cNvPr>
                <p:cNvSpPr txBox="1"/>
                <p:nvPr/>
              </p:nvSpPr>
              <p:spPr>
                <a:xfrm>
                  <a:off x="1810735" y="2337945"/>
                  <a:ext cx="735560" cy="337635"/>
                </a:xfrm>
                <a:prstGeom prst="rect">
                  <a:avLst/>
                </a:prstGeom>
                <a:noFill/>
              </p:spPr>
              <p:txBody>
                <a:bodyPr wrap="square" rtlCol="0">
                  <a:spAutoFit/>
                </a:bodyPr>
                <a:lstStyle/>
                <a:p>
                  <a:r>
                    <a:rPr lang="en-US" altLang="zh-TW" sz="1400" b="1" dirty="0">
                      <a:solidFill>
                        <a:schemeClr val="accent1">
                          <a:lumMod val="75000"/>
                        </a:schemeClr>
                      </a:solidFill>
                    </a:rPr>
                    <a:t>Learning Algorithm</a:t>
                  </a:r>
                  <a:endParaRPr lang="zh-TW" altLang="en-US" sz="1400" b="1" dirty="0">
                    <a:solidFill>
                      <a:schemeClr val="accent1">
                        <a:lumMod val="75000"/>
                      </a:schemeClr>
                    </a:solidFill>
                  </a:endParaRPr>
                </a:p>
              </p:txBody>
            </p:sp>
          </p:grpSp>
          <p:grpSp>
            <p:nvGrpSpPr>
              <p:cNvPr id="33" name="群組 32">
                <a:extLst>
                  <a:ext uri="{FF2B5EF4-FFF2-40B4-BE49-F238E27FC236}">
                    <a16:creationId xmlns:a16="http://schemas.microsoft.com/office/drawing/2014/main" id="{60C58CB7-BD27-C31B-6DAC-322B4F7A4CFF}"/>
                  </a:ext>
                </a:extLst>
              </p:cNvPr>
              <p:cNvGrpSpPr/>
              <p:nvPr/>
            </p:nvGrpSpPr>
            <p:grpSpPr>
              <a:xfrm>
                <a:off x="6082223" y="2582222"/>
                <a:ext cx="1295226" cy="337635"/>
                <a:chOff x="1200975" y="1810750"/>
                <a:chExt cx="847898" cy="337635"/>
              </a:xfrm>
            </p:grpSpPr>
            <p:sp>
              <p:nvSpPr>
                <p:cNvPr id="52" name="矩形: 圓角 51">
                  <a:extLst>
                    <a:ext uri="{FF2B5EF4-FFF2-40B4-BE49-F238E27FC236}">
                      <a16:creationId xmlns:a16="http://schemas.microsoft.com/office/drawing/2014/main" id="{697AF182-BF38-A952-A087-044DEF70A8CE}"/>
                    </a:ext>
                  </a:extLst>
                </p:cNvPr>
                <p:cNvSpPr/>
                <p:nvPr/>
              </p:nvSpPr>
              <p:spPr>
                <a:xfrm>
                  <a:off x="1271847" y="1878676"/>
                  <a:ext cx="616587" cy="1734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25529224-786A-1C55-1A1E-8161277BF4EE}"/>
                    </a:ext>
                  </a:extLst>
                </p:cNvPr>
                <p:cNvSpPr txBox="1"/>
                <p:nvPr/>
              </p:nvSpPr>
              <p:spPr>
                <a:xfrm>
                  <a:off x="1200975" y="1810750"/>
                  <a:ext cx="847898" cy="337635"/>
                </a:xfrm>
                <a:prstGeom prst="rect">
                  <a:avLst/>
                </a:prstGeom>
                <a:noFill/>
              </p:spPr>
              <p:txBody>
                <a:bodyPr wrap="square" rtlCol="0">
                  <a:spAutoFit/>
                </a:bodyPr>
                <a:lstStyle/>
                <a:p>
                  <a:r>
                    <a:rPr lang="en-US" altLang="zh-TW" sz="1400" b="1" dirty="0">
                      <a:solidFill>
                        <a:schemeClr val="accent1">
                          <a:lumMod val="75000"/>
                        </a:schemeClr>
                      </a:solidFill>
                    </a:rPr>
                    <a:t>Train Model</a:t>
                  </a:r>
                  <a:endParaRPr lang="zh-TW" altLang="en-US" sz="1400" b="1" dirty="0">
                    <a:solidFill>
                      <a:schemeClr val="accent1">
                        <a:lumMod val="75000"/>
                      </a:schemeClr>
                    </a:solidFill>
                  </a:endParaRPr>
                </a:p>
              </p:txBody>
            </p:sp>
          </p:grpSp>
          <p:grpSp>
            <p:nvGrpSpPr>
              <p:cNvPr id="34" name="群組 33">
                <a:extLst>
                  <a:ext uri="{FF2B5EF4-FFF2-40B4-BE49-F238E27FC236}">
                    <a16:creationId xmlns:a16="http://schemas.microsoft.com/office/drawing/2014/main" id="{C0404F94-7F6B-669F-948E-03DC610C81BA}"/>
                  </a:ext>
                </a:extLst>
              </p:cNvPr>
              <p:cNvGrpSpPr/>
              <p:nvPr/>
            </p:nvGrpSpPr>
            <p:grpSpPr>
              <a:xfrm>
                <a:off x="3310024" y="2574528"/>
                <a:ext cx="1403291" cy="354515"/>
                <a:chOff x="1192875" y="1800839"/>
                <a:chExt cx="918641" cy="354515"/>
              </a:xfrm>
            </p:grpSpPr>
            <p:sp>
              <p:nvSpPr>
                <p:cNvPr id="50" name="矩形: 圓角 49">
                  <a:extLst>
                    <a:ext uri="{FF2B5EF4-FFF2-40B4-BE49-F238E27FC236}">
                      <a16:creationId xmlns:a16="http://schemas.microsoft.com/office/drawing/2014/main" id="{375CD18B-825D-7A7F-919B-D62EE9AAB58E}"/>
                    </a:ext>
                  </a:extLst>
                </p:cNvPr>
                <p:cNvSpPr/>
                <p:nvPr/>
              </p:nvSpPr>
              <p:spPr>
                <a:xfrm>
                  <a:off x="1271847" y="1878676"/>
                  <a:ext cx="689957"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69ACB97E-CBDE-2749-D209-EF9089E6E570}"/>
                    </a:ext>
                  </a:extLst>
                </p:cNvPr>
                <p:cNvSpPr txBox="1"/>
                <p:nvPr/>
              </p:nvSpPr>
              <p:spPr>
                <a:xfrm>
                  <a:off x="1192875" y="1800839"/>
                  <a:ext cx="918641" cy="354515"/>
                </a:xfrm>
                <a:prstGeom prst="rect">
                  <a:avLst/>
                </a:prstGeom>
                <a:noFill/>
              </p:spPr>
              <p:txBody>
                <a:bodyPr wrap="square" rtlCol="0">
                  <a:spAutoFit/>
                </a:bodyPr>
                <a:lstStyle/>
                <a:p>
                  <a:r>
                    <a:rPr lang="en-US" altLang="zh-TW" sz="1500" b="1" dirty="0">
                      <a:solidFill>
                        <a:schemeClr val="accent1">
                          <a:lumMod val="75000"/>
                        </a:schemeClr>
                      </a:solidFill>
                    </a:rPr>
                    <a:t>Training Data</a:t>
                  </a:r>
                  <a:endParaRPr lang="zh-TW" altLang="en-US" sz="1500" b="1" dirty="0">
                    <a:solidFill>
                      <a:schemeClr val="accent1">
                        <a:lumMod val="75000"/>
                      </a:schemeClr>
                    </a:solidFill>
                  </a:endParaRPr>
                </a:p>
              </p:txBody>
            </p:sp>
          </p:grpSp>
          <p:grpSp>
            <p:nvGrpSpPr>
              <p:cNvPr id="35" name="群組 34">
                <a:extLst>
                  <a:ext uri="{FF2B5EF4-FFF2-40B4-BE49-F238E27FC236}">
                    <a16:creationId xmlns:a16="http://schemas.microsoft.com/office/drawing/2014/main" id="{6EEB0B65-0023-88E0-7BFC-C27F38EC6D92}"/>
                  </a:ext>
                </a:extLst>
              </p:cNvPr>
              <p:cNvGrpSpPr/>
              <p:nvPr/>
            </p:nvGrpSpPr>
            <p:grpSpPr>
              <a:xfrm>
                <a:off x="1631305" y="3101287"/>
                <a:ext cx="1833990" cy="354515"/>
                <a:chOff x="1209087" y="2134791"/>
                <a:chExt cx="1200591" cy="354515"/>
              </a:xfrm>
            </p:grpSpPr>
            <p:sp>
              <p:nvSpPr>
                <p:cNvPr id="48" name="矩形: 圓角 47">
                  <a:extLst>
                    <a:ext uri="{FF2B5EF4-FFF2-40B4-BE49-F238E27FC236}">
                      <a16:creationId xmlns:a16="http://schemas.microsoft.com/office/drawing/2014/main" id="{DCBE0656-9760-EF1A-3FBB-1B4F226583A5}"/>
                    </a:ext>
                  </a:extLst>
                </p:cNvPr>
                <p:cNvSpPr/>
                <p:nvPr/>
              </p:nvSpPr>
              <p:spPr>
                <a:xfrm>
                  <a:off x="1291368" y="2254560"/>
                  <a:ext cx="1036185" cy="162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316DE3EC-09FB-9EA2-AD7D-4CA0BC9E9994}"/>
                    </a:ext>
                  </a:extLst>
                </p:cNvPr>
                <p:cNvSpPr txBox="1"/>
                <p:nvPr/>
              </p:nvSpPr>
              <p:spPr>
                <a:xfrm>
                  <a:off x="1209087" y="2134791"/>
                  <a:ext cx="1200591" cy="354515"/>
                </a:xfrm>
                <a:prstGeom prst="rect">
                  <a:avLst/>
                </a:prstGeom>
                <a:noFill/>
              </p:spPr>
              <p:txBody>
                <a:bodyPr wrap="square" rtlCol="0">
                  <a:spAutoFit/>
                </a:bodyPr>
                <a:lstStyle/>
                <a:p>
                  <a:r>
                    <a:rPr lang="en-US" altLang="zh-TW" sz="1500" b="1" dirty="0">
                      <a:solidFill>
                        <a:schemeClr val="accent1">
                          <a:lumMod val="75000"/>
                        </a:schemeClr>
                      </a:solidFill>
                    </a:rPr>
                    <a:t>Feature Engineering</a:t>
                  </a:r>
                  <a:endParaRPr lang="zh-TW" altLang="en-US" sz="1500" b="1" dirty="0">
                    <a:solidFill>
                      <a:schemeClr val="accent1">
                        <a:lumMod val="75000"/>
                      </a:schemeClr>
                    </a:solidFill>
                  </a:endParaRPr>
                </a:p>
              </p:txBody>
            </p:sp>
          </p:grpSp>
          <p:grpSp>
            <p:nvGrpSpPr>
              <p:cNvPr id="36" name="群組 35">
                <a:extLst>
                  <a:ext uri="{FF2B5EF4-FFF2-40B4-BE49-F238E27FC236}">
                    <a16:creationId xmlns:a16="http://schemas.microsoft.com/office/drawing/2014/main" id="{305240AE-ADE0-5587-8104-9797A8EA20D0}"/>
                  </a:ext>
                </a:extLst>
              </p:cNvPr>
              <p:cNvGrpSpPr/>
              <p:nvPr/>
            </p:nvGrpSpPr>
            <p:grpSpPr>
              <a:xfrm>
                <a:off x="986275" y="4315333"/>
                <a:ext cx="1340175" cy="354515"/>
                <a:chOff x="1225491" y="1947971"/>
                <a:chExt cx="877323" cy="354515"/>
              </a:xfrm>
            </p:grpSpPr>
            <p:sp>
              <p:nvSpPr>
                <p:cNvPr id="46" name="矩形: 圓角 45">
                  <a:extLst>
                    <a:ext uri="{FF2B5EF4-FFF2-40B4-BE49-F238E27FC236}">
                      <a16:creationId xmlns:a16="http://schemas.microsoft.com/office/drawing/2014/main" id="{1D0E0D4E-46B7-4672-DC60-4BF112B84E4E}"/>
                    </a:ext>
                  </a:extLst>
                </p:cNvPr>
                <p:cNvSpPr/>
                <p:nvPr/>
              </p:nvSpPr>
              <p:spPr>
                <a:xfrm>
                  <a:off x="1301676" y="2014471"/>
                  <a:ext cx="671264" cy="1901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9BC5B947-F709-265D-C422-BF8798ADA6EA}"/>
                    </a:ext>
                  </a:extLst>
                </p:cNvPr>
                <p:cNvSpPr txBox="1"/>
                <p:nvPr/>
              </p:nvSpPr>
              <p:spPr>
                <a:xfrm>
                  <a:off x="1225491" y="1947971"/>
                  <a:ext cx="877323" cy="354515"/>
                </a:xfrm>
                <a:prstGeom prst="rect">
                  <a:avLst/>
                </a:prstGeom>
                <a:noFill/>
              </p:spPr>
              <p:txBody>
                <a:bodyPr wrap="square" rtlCol="0">
                  <a:spAutoFit/>
                </a:bodyPr>
                <a:lstStyle/>
                <a:p>
                  <a:r>
                    <a:rPr lang="en-US" altLang="zh-TW" sz="1500" b="1" dirty="0">
                      <a:solidFill>
                        <a:schemeClr val="accent1">
                          <a:lumMod val="75000"/>
                        </a:schemeClr>
                      </a:solidFill>
                    </a:rPr>
                    <a:t>Data cleaning</a:t>
                  </a:r>
                  <a:endParaRPr lang="zh-TW" altLang="en-US" sz="1500" b="1" dirty="0">
                    <a:solidFill>
                      <a:schemeClr val="accent1">
                        <a:lumMod val="75000"/>
                      </a:schemeClr>
                    </a:solidFill>
                  </a:endParaRPr>
                </a:p>
              </p:txBody>
            </p:sp>
          </p:grpSp>
          <p:grpSp>
            <p:nvGrpSpPr>
              <p:cNvPr id="37" name="群組 36">
                <a:extLst>
                  <a:ext uri="{FF2B5EF4-FFF2-40B4-BE49-F238E27FC236}">
                    <a16:creationId xmlns:a16="http://schemas.microsoft.com/office/drawing/2014/main" id="{3FABAFB4-5F8D-45E5-B170-0C5BDA8B6585}"/>
                  </a:ext>
                </a:extLst>
              </p:cNvPr>
              <p:cNvGrpSpPr/>
              <p:nvPr/>
            </p:nvGrpSpPr>
            <p:grpSpPr>
              <a:xfrm>
                <a:off x="3365957" y="4842900"/>
                <a:ext cx="1456664" cy="354515"/>
                <a:chOff x="1507735" y="1466332"/>
                <a:chExt cx="953581" cy="354515"/>
              </a:xfrm>
            </p:grpSpPr>
            <p:sp>
              <p:nvSpPr>
                <p:cNvPr id="44" name="矩形: 圓角 43">
                  <a:extLst>
                    <a:ext uri="{FF2B5EF4-FFF2-40B4-BE49-F238E27FC236}">
                      <a16:creationId xmlns:a16="http://schemas.microsoft.com/office/drawing/2014/main" id="{9C533908-F9BF-6DE9-148C-920B4164DE04}"/>
                    </a:ext>
                  </a:extLst>
                </p:cNvPr>
                <p:cNvSpPr/>
                <p:nvPr/>
              </p:nvSpPr>
              <p:spPr>
                <a:xfrm>
                  <a:off x="1507735" y="1548959"/>
                  <a:ext cx="671264" cy="1901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39AC5D0C-2497-2FD7-268F-3521D588ED31}"/>
                    </a:ext>
                  </a:extLst>
                </p:cNvPr>
                <p:cNvSpPr txBox="1"/>
                <p:nvPr/>
              </p:nvSpPr>
              <p:spPr>
                <a:xfrm>
                  <a:off x="1583993" y="1466332"/>
                  <a:ext cx="877323" cy="354515"/>
                </a:xfrm>
                <a:prstGeom prst="rect">
                  <a:avLst/>
                </a:prstGeom>
                <a:noFill/>
              </p:spPr>
              <p:txBody>
                <a:bodyPr wrap="square" rtlCol="0">
                  <a:spAutoFit/>
                </a:bodyPr>
                <a:lstStyle/>
                <a:p>
                  <a:r>
                    <a:rPr lang="en-US" altLang="zh-TW" sz="1500" b="1" dirty="0">
                      <a:solidFill>
                        <a:schemeClr val="accent1">
                          <a:lumMod val="75000"/>
                        </a:schemeClr>
                      </a:solidFill>
                    </a:rPr>
                    <a:t>Test Data</a:t>
                  </a:r>
                  <a:endParaRPr lang="zh-TW" altLang="en-US" sz="1500" b="1" dirty="0">
                    <a:solidFill>
                      <a:schemeClr val="accent1">
                        <a:lumMod val="75000"/>
                      </a:schemeClr>
                    </a:solidFill>
                  </a:endParaRPr>
                </a:p>
              </p:txBody>
            </p:sp>
          </p:grpSp>
          <p:grpSp>
            <p:nvGrpSpPr>
              <p:cNvPr id="38" name="群組 37">
                <a:extLst>
                  <a:ext uri="{FF2B5EF4-FFF2-40B4-BE49-F238E27FC236}">
                    <a16:creationId xmlns:a16="http://schemas.microsoft.com/office/drawing/2014/main" id="{7BD2B470-3818-AFFC-49BD-9DC8F3FED585}"/>
                  </a:ext>
                </a:extLst>
              </p:cNvPr>
              <p:cNvGrpSpPr/>
              <p:nvPr/>
            </p:nvGrpSpPr>
            <p:grpSpPr>
              <a:xfrm>
                <a:off x="4945018" y="4835936"/>
                <a:ext cx="1340175" cy="337635"/>
                <a:chOff x="1461646" y="1459368"/>
                <a:chExt cx="877323" cy="337635"/>
              </a:xfrm>
            </p:grpSpPr>
            <p:sp>
              <p:nvSpPr>
                <p:cNvPr id="42" name="矩形: 圓角 41">
                  <a:extLst>
                    <a:ext uri="{FF2B5EF4-FFF2-40B4-BE49-F238E27FC236}">
                      <a16:creationId xmlns:a16="http://schemas.microsoft.com/office/drawing/2014/main" id="{085970A9-B965-4EB3-FC42-3A5ABC3AD920}"/>
                    </a:ext>
                  </a:extLst>
                </p:cNvPr>
                <p:cNvSpPr/>
                <p:nvPr/>
              </p:nvSpPr>
              <p:spPr>
                <a:xfrm>
                  <a:off x="1507735" y="1548959"/>
                  <a:ext cx="671264" cy="1901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81937300-55D7-366B-3AB4-AD9DB461B69C}"/>
                    </a:ext>
                  </a:extLst>
                </p:cNvPr>
                <p:cNvSpPr txBox="1"/>
                <p:nvPr/>
              </p:nvSpPr>
              <p:spPr>
                <a:xfrm>
                  <a:off x="1461646" y="1459368"/>
                  <a:ext cx="877323" cy="337635"/>
                </a:xfrm>
                <a:prstGeom prst="rect">
                  <a:avLst/>
                </a:prstGeom>
                <a:noFill/>
              </p:spPr>
              <p:txBody>
                <a:bodyPr wrap="square" rtlCol="0">
                  <a:spAutoFit/>
                </a:bodyPr>
                <a:lstStyle/>
                <a:p>
                  <a:r>
                    <a:rPr lang="en-US" altLang="zh-TW" sz="1400" b="1" dirty="0">
                      <a:solidFill>
                        <a:schemeClr val="accent1">
                          <a:lumMod val="75000"/>
                        </a:schemeClr>
                      </a:solidFill>
                    </a:rPr>
                    <a:t>Score Model</a:t>
                  </a:r>
                  <a:endParaRPr lang="zh-TW" altLang="en-US" sz="1400" b="1" dirty="0">
                    <a:solidFill>
                      <a:schemeClr val="accent1">
                        <a:lumMod val="75000"/>
                      </a:schemeClr>
                    </a:solidFill>
                  </a:endParaRPr>
                </a:p>
              </p:txBody>
            </p:sp>
          </p:grpSp>
          <p:grpSp>
            <p:nvGrpSpPr>
              <p:cNvPr id="39" name="群組 38">
                <a:extLst>
                  <a:ext uri="{FF2B5EF4-FFF2-40B4-BE49-F238E27FC236}">
                    <a16:creationId xmlns:a16="http://schemas.microsoft.com/office/drawing/2014/main" id="{15437D2A-12D4-0097-9994-F03233D18A2D}"/>
                  </a:ext>
                </a:extLst>
              </p:cNvPr>
              <p:cNvGrpSpPr/>
              <p:nvPr/>
            </p:nvGrpSpPr>
            <p:grpSpPr>
              <a:xfrm>
                <a:off x="6304157" y="4828935"/>
                <a:ext cx="1525109" cy="337634"/>
                <a:chOff x="1428805" y="1466755"/>
                <a:chExt cx="998387" cy="337634"/>
              </a:xfrm>
            </p:grpSpPr>
            <p:sp>
              <p:nvSpPr>
                <p:cNvPr id="40" name="矩形: 圓角 39">
                  <a:extLst>
                    <a:ext uri="{FF2B5EF4-FFF2-40B4-BE49-F238E27FC236}">
                      <a16:creationId xmlns:a16="http://schemas.microsoft.com/office/drawing/2014/main" id="{56E34756-187E-5474-5857-8979E6CBE893}"/>
                    </a:ext>
                  </a:extLst>
                </p:cNvPr>
                <p:cNvSpPr/>
                <p:nvPr/>
              </p:nvSpPr>
              <p:spPr>
                <a:xfrm>
                  <a:off x="1507735" y="1548959"/>
                  <a:ext cx="746186" cy="1901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1CC9A3EF-3EA5-6A29-C4F8-00A922627FB8}"/>
                    </a:ext>
                  </a:extLst>
                </p:cNvPr>
                <p:cNvSpPr txBox="1"/>
                <p:nvPr/>
              </p:nvSpPr>
              <p:spPr>
                <a:xfrm>
                  <a:off x="1428805" y="1466755"/>
                  <a:ext cx="998387" cy="337634"/>
                </a:xfrm>
                <a:prstGeom prst="rect">
                  <a:avLst/>
                </a:prstGeom>
                <a:noFill/>
              </p:spPr>
              <p:txBody>
                <a:bodyPr wrap="square" rtlCol="0">
                  <a:spAutoFit/>
                </a:bodyPr>
                <a:lstStyle/>
                <a:p>
                  <a:r>
                    <a:rPr lang="en-US" altLang="zh-TW" sz="1400" b="1" dirty="0">
                      <a:solidFill>
                        <a:schemeClr val="accent1">
                          <a:lumMod val="75000"/>
                        </a:schemeClr>
                      </a:solidFill>
                    </a:rPr>
                    <a:t>Evaluate Model</a:t>
                  </a:r>
                  <a:endParaRPr lang="zh-TW" altLang="en-US" sz="1400" b="1" dirty="0">
                    <a:solidFill>
                      <a:schemeClr val="accent1">
                        <a:lumMod val="75000"/>
                      </a:schemeClr>
                    </a:solidFill>
                  </a:endParaRPr>
                </a:p>
              </p:txBody>
            </p:sp>
          </p:grpSp>
        </p:grpSp>
        <p:pic>
          <p:nvPicPr>
            <p:cNvPr id="28" name="圖片 27">
              <a:extLst>
                <a:ext uri="{FF2B5EF4-FFF2-40B4-BE49-F238E27FC236}">
                  <a16:creationId xmlns:a16="http://schemas.microsoft.com/office/drawing/2014/main" id="{4782FC94-3E8D-4677-512B-B076C91A8F8E}"/>
                </a:ext>
              </a:extLst>
            </p:cNvPr>
            <p:cNvPicPr>
              <a:picLocks noChangeAspect="1"/>
            </p:cNvPicPr>
            <p:nvPr/>
          </p:nvPicPr>
          <p:blipFill>
            <a:blip r:embed="rId7"/>
            <a:stretch>
              <a:fillRect/>
            </a:stretch>
          </p:blipFill>
          <p:spPr>
            <a:xfrm>
              <a:off x="5474680" y="2612222"/>
              <a:ext cx="234962" cy="215911"/>
            </a:xfrm>
            <a:prstGeom prst="rect">
              <a:avLst/>
            </a:prstGeom>
          </p:spPr>
        </p:pic>
        <p:sp>
          <p:nvSpPr>
            <p:cNvPr id="29" name="文字方塊 28">
              <a:extLst>
                <a:ext uri="{FF2B5EF4-FFF2-40B4-BE49-F238E27FC236}">
                  <a16:creationId xmlns:a16="http://schemas.microsoft.com/office/drawing/2014/main" id="{77A47EF5-9C37-F2AA-142B-E98DE0876147}"/>
                </a:ext>
              </a:extLst>
            </p:cNvPr>
            <p:cNvSpPr txBox="1"/>
            <p:nvPr/>
          </p:nvSpPr>
          <p:spPr>
            <a:xfrm>
              <a:off x="5028678" y="2777285"/>
              <a:ext cx="1159432" cy="438925"/>
            </a:xfrm>
            <a:prstGeom prst="rect">
              <a:avLst/>
            </a:prstGeom>
            <a:noFill/>
          </p:spPr>
          <p:txBody>
            <a:bodyPr wrap="square" rtlCol="0">
              <a:spAutoFit/>
            </a:bodyPr>
            <a:lstStyle/>
            <a:p>
              <a:pPr algn="ctr"/>
              <a:r>
                <a:rPr lang="en-US" altLang="zh-TW" sz="1000" b="1" dirty="0"/>
                <a:t>Change hyperparameters</a:t>
              </a:r>
              <a:endParaRPr lang="zh-TW" altLang="en-US" sz="1000" b="1" dirty="0"/>
            </a:p>
          </p:txBody>
        </p:sp>
      </p:grpSp>
      <p:sp>
        <p:nvSpPr>
          <p:cNvPr id="58" name="文字方塊 57">
            <a:extLst>
              <a:ext uri="{FF2B5EF4-FFF2-40B4-BE49-F238E27FC236}">
                <a16:creationId xmlns:a16="http://schemas.microsoft.com/office/drawing/2014/main" id="{DDAC3134-E54B-3C79-CA63-C40F0BD4EBE5}"/>
              </a:ext>
            </a:extLst>
          </p:cNvPr>
          <p:cNvSpPr txBox="1"/>
          <p:nvPr/>
        </p:nvSpPr>
        <p:spPr>
          <a:xfrm>
            <a:off x="6296088" y="2038023"/>
            <a:ext cx="685167" cy="369332"/>
          </a:xfrm>
          <a:prstGeom prst="rect">
            <a:avLst/>
          </a:prstGeom>
          <a:noFill/>
        </p:spPr>
        <p:txBody>
          <a:bodyPr wrap="square" rtlCol="0">
            <a:spAutoFit/>
          </a:bodyPr>
          <a:lstStyle/>
          <a:p>
            <a:r>
              <a:rPr lang="en-US" altLang="zh-TW" dirty="0">
                <a:solidFill>
                  <a:srgbClr val="FF0000"/>
                </a:solidFill>
                <a:latin typeface="Calibri" panose="020F0502020204030204" pitchFamily="34" charset="0"/>
                <a:cs typeface="Calibri" panose="020F0502020204030204" pitchFamily="34" charset="0"/>
              </a:rPr>
              <a:t>80%</a:t>
            </a:r>
          </a:p>
        </p:txBody>
      </p:sp>
      <p:sp>
        <p:nvSpPr>
          <p:cNvPr id="59" name="文字方塊 58">
            <a:extLst>
              <a:ext uri="{FF2B5EF4-FFF2-40B4-BE49-F238E27FC236}">
                <a16:creationId xmlns:a16="http://schemas.microsoft.com/office/drawing/2014/main" id="{DDC2B373-7BAA-3BDC-5353-619FAC7805C5}"/>
              </a:ext>
            </a:extLst>
          </p:cNvPr>
          <p:cNvSpPr txBox="1"/>
          <p:nvPr/>
        </p:nvSpPr>
        <p:spPr>
          <a:xfrm>
            <a:off x="1689275" y="1243968"/>
            <a:ext cx="1833991" cy="400110"/>
          </a:xfrm>
          <a:prstGeom prst="rect">
            <a:avLst/>
          </a:prstGeom>
          <a:solidFill>
            <a:schemeClr val="accent1">
              <a:lumMod val="20000"/>
              <a:lumOff val="80000"/>
            </a:schemeClr>
          </a:solid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Training model</a:t>
            </a:r>
          </a:p>
        </p:txBody>
      </p:sp>
      <p:sp>
        <p:nvSpPr>
          <p:cNvPr id="60" name="文字方塊 59">
            <a:extLst>
              <a:ext uri="{FF2B5EF4-FFF2-40B4-BE49-F238E27FC236}">
                <a16:creationId xmlns:a16="http://schemas.microsoft.com/office/drawing/2014/main" id="{7DCA0F36-EF92-59F8-A2E4-E226F92E4BCA}"/>
              </a:ext>
            </a:extLst>
          </p:cNvPr>
          <p:cNvSpPr txBox="1"/>
          <p:nvPr/>
        </p:nvSpPr>
        <p:spPr>
          <a:xfrm>
            <a:off x="1689275" y="4840815"/>
            <a:ext cx="2182466" cy="400110"/>
          </a:xfrm>
          <a:prstGeom prst="rect">
            <a:avLst/>
          </a:prstGeom>
          <a:solidFill>
            <a:schemeClr val="accent1">
              <a:lumMod val="20000"/>
              <a:lumOff val="80000"/>
            </a:schemeClr>
          </a:solid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External validation </a:t>
            </a:r>
          </a:p>
        </p:txBody>
      </p:sp>
      <p:sp>
        <p:nvSpPr>
          <p:cNvPr id="63" name="文字方塊 62">
            <a:extLst>
              <a:ext uri="{FF2B5EF4-FFF2-40B4-BE49-F238E27FC236}">
                <a16:creationId xmlns:a16="http://schemas.microsoft.com/office/drawing/2014/main" id="{B284FBAA-F397-4635-8C15-18ADA0D13975}"/>
              </a:ext>
            </a:extLst>
          </p:cNvPr>
          <p:cNvSpPr txBox="1"/>
          <p:nvPr/>
        </p:nvSpPr>
        <p:spPr>
          <a:xfrm>
            <a:off x="6331630" y="4116975"/>
            <a:ext cx="700236" cy="369332"/>
          </a:xfrm>
          <a:prstGeom prst="rect">
            <a:avLst/>
          </a:prstGeom>
          <a:noFill/>
        </p:spPr>
        <p:txBody>
          <a:bodyPr wrap="square" rtlCol="0">
            <a:spAutoFit/>
          </a:bodyPr>
          <a:lstStyle/>
          <a:p>
            <a:r>
              <a:rPr lang="en-US" altLang="zh-TW" dirty="0">
                <a:solidFill>
                  <a:srgbClr val="FF0000"/>
                </a:solidFill>
                <a:latin typeface="Calibri" panose="020F0502020204030204" pitchFamily="34" charset="0"/>
                <a:cs typeface="Calibri" panose="020F0502020204030204" pitchFamily="34" charset="0"/>
              </a:rPr>
              <a:t>20%</a:t>
            </a:r>
          </a:p>
        </p:txBody>
      </p:sp>
      <p:sp>
        <p:nvSpPr>
          <p:cNvPr id="2" name="投影片編號版面配置區 1">
            <a:extLst>
              <a:ext uri="{FF2B5EF4-FFF2-40B4-BE49-F238E27FC236}">
                <a16:creationId xmlns:a16="http://schemas.microsoft.com/office/drawing/2014/main" id="{9980DAD1-57B6-EC55-4C83-0052691F73C8}"/>
              </a:ext>
            </a:extLst>
          </p:cNvPr>
          <p:cNvSpPr>
            <a:spLocks noGrp="1"/>
          </p:cNvSpPr>
          <p:nvPr>
            <p:ph type="sldNum" sz="quarter" idx="12"/>
          </p:nvPr>
        </p:nvSpPr>
        <p:spPr/>
        <p:txBody>
          <a:bodyPr/>
          <a:lstStyle/>
          <a:p>
            <a:fld id="{1492D4C0-6025-4743-BE69-9CA9550055FB}" type="slidenum">
              <a:rPr lang="zh-TW" altLang="en-US" smtClean="0"/>
              <a:t>14</a:t>
            </a:fld>
            <a:endParaRPr lang="zh-TW" altLang="en-US"/>
          </a:p>
        </p:txBody>
      </p:sp>
    </p:spTree>
    <p:extLst>
      <p:ext uri="{BB962C8B-B14F-4D97-AF65-F5344CB8AC3E}">
        <p14:creationId xmlns:p14="http://schemas.microsoft.com/office/powerpoint/2010/main" val="131650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E4F3DC-2A70-7D10-CD6B-29A9857B3D73}"/>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9" name="文字方塊 8">
            <a:extLst>
              <a:ext uri="{FF2B5EF4-FFF2-40B4-BE49-F238E27FC236}">
                <a16:creationId xmlns:a16="http://schemas.microsoft.com/office/drawing/2014/main" id="{3E265D6A-C983-4916-6004-BEB8A452A706}"/>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18A060F2-F758-2B44-2C87-A208F5E1D953}"/>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7" name="矩形 6">
            <a:extLst>
              <a:ext uri="{FF2B5EF4-FFF2-40B4-BE49-F238E27FC236}">
                <a16:creationId xmlns:a16="http://schemas.microsoft.com/office/drawing/2014/main" id="{9A499D42-40DE-05D8-C900-8169DA50E1BB}"/>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8" name="矩形 7">
            <a:extLst>
              <a:ext uri="{FF2B5EF4-FFF2-40B4-BE49-F238E27FC236}">
                <a16:creationId xmlns:a16="http://schemas.microsoft.com/office/drawing/2014/main" id="{C26B3943-68FC-BD4F-1051-F961BDCBD078}"/>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CNN-LSTM</a:t>
            </a:r>
            <a:endParaRPr lang="zh-TW" altLang="en-US" dirty="0">
              <a:solidFill>
                <a:schemeClr val="tx1"/>
              </a:solidFill>
              <a:latin typeface="Calibri" panose="020F0502020204030204" pitchFamily="34" charset="0"/>
              <a:cs typeface="Calibri" panose="020F0502020204030204" pitchFamily="34" charset="0"/>
            </a:endParaRPr>
          </a:p>
        </p:txBody>
      </p:sp>
      <p:sp>
        <p:nvSpPr>
          <p:cNvPr id="15" name="箭號: 向下 14">
            <a:extLst>
              <a:ext uri="{FF2B5EF4-FFF2-40B4-BE49-F238E27FC236}">
                <a16:creationId xmlns:a16="http://schemas.microsoft.com/office/drawing/2014/main" id="{E7B8C53E-393B-2062-D9CC-078A4E0B753D}"/>
              </a:ext>
            </a:extLst>
          </p:cNvPr>
          <p:cNvSpPr/>
          <p:nvPr/>
        </p:nvSpPr>
        <p:spPr>
          <a:xfrm rot="16200000">
            <a:off x="3447478" y="130989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下 15">
            <a:extLst>
              <a:ext uri="{FF2B5EF4-FFF2-40B4-BE49-F238E27FC236}">
                <a16:creationId xmlns:a16="http://schemas.microsoft.com/office/drawing/2014/main" id="{20E26411-0763-E390-D517-EE2F62DDA1A6}"/>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下 17">
            <a:extLst>
              <a:ext uri="{FF2B5EF4-FFF2-40B4-BE49-F238E27FC236}">
                <a16:creationId xmlns:a16="http://schemas.microsoft.com/office/drawing/2014/main" id="{9F11D11C-45B2-DD06-6A1E-0331D9479B89}"/>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下 18">
            <a:extLst>
              <a:ext uri="{FF2B5EF4-FFF2-40B4-BE49-F238E27FC236}">
                <a16:creationId xmlns:a16="http://schemas.microsoft.com/office/drawing/2014/main" id="{F5A91704-DEAD-C207-5DF6-10728107913B}"/>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C2C7F306-613B-CD61-31FA-7C8225C5041A}"/>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2AAFB744-36D8-7A48-6A3C-32642E963CD1}"/>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C7843257-5F20-5BDB-62F5-5E474606C468}"/>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30" name="箭號: 向下 29">
            <a:extLst>
              <a:ext uri="{FF2B5EF4-FFF2-40B4-BE49-F238E27FC236}">
                <a16:creationId xmlns:a16="http://schemas.microsoft.com/office/drawing/2014/main" id="{38193EF3-8669-AD30-9335-A8F5CF12C5BF}"/>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D4AA64B7-5928-7564-4F5B-C04AC6CBEE7A}"/>
              </a:ext>
            </a:extLst>
          </p:cNvPr>
          <p:cNvSpPr>
            <a:spLocks noGrp="1"/>
          </p:cNvSpPr>
          <p:nvPr>
            <p:ph type="sldNum" sz="quarter" idx="12"/>
          </p:nvPr>
        </p:nvSpPr>
        <p:spPr>
          <a:xfrm>
            <a:off x="11484528" y="6456177"/>
            <a:ext cx="573008" cy="365125"/>
          </a:xfrm>
        </p:spPr>
        <p:txBody>
          <a:bodyPr/>
          <a:lstStyle/>
          <a:p>
            <a:fld id="{1492D4C0-6025-4743-BE69-9CA9550055FB}" type="slidenum">
              <a:rPr lang="zh-TW" altLang="en-US" smtClean="0"/>
              <a:t>15</a:t>
            </a:fld>
            <a:endParaRPr lang="zh-TW" altLang="en-US"/>
          </a:p>
        </p:txBody>
      </p:sp>
      <p:sp>
        <p:nvSpPr>
          <p:cNvPr id="10" name="矩形 9">
            <a:extLst>
              <a:ext uri="{FF2B5EF4-FFF2-40B4-BE49-F238E27FC236}">
                <a16:creationId xmlns:a16="http://schemas.microsoft.com/office/drawing/2014/main" id="{B89CA642-D4AF-2A54-AC95-1BB0AB381020}"/>
              </a:ext>
            </a:extLst>
          </p:cNvPr>
          <p:cNvSpPr/>
          <p:nvPr/>
        </p:nvSpPr>
        <p:spPr>
          <a:xfrm>
            <a:off x="919681" y="977471"/>
            <a:ext cx="2464463"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12" name="箭號: 向下 11">
            <a:extLst>
              <a:ext uri="{FF2B5EF4-FFF2-40B4-BE49-F238E27FC236}">
                <a16:creationId xmlns:a16="http://schemas.microsoft.com/office/drawing/2014/main" id="{A5469210-D31C-D13A-0DA1-129BB9A54AF4}"/>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0EAECA1-12A0-A447-1364-03C7A20D8ABF}"/>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Evaluate Model</a:t>
            </a:r>
          </a:p>
          <a:p>
            <a:pPr algn="ctr"/>
            <a:r>
              <a:rPr lang="en-US" altLang="zh-TW" dirty="0">
                <a:solidFill>
                  <a:schemeClr val="tx1"/>
                </a:solidFill>
                <a:latin typeface="Calibri" panose="020F0502020204030204" pitchFamily="34" charset="0"/>
                <a:cs typeface="Calibri" panose="020F0502020204030204" pitchFamily="34" charset="0"/>
              </a:rPr>
              <a:t>Accuracy, Sensitivity, AUROC</a:t>
            </a:r>
          </a:p>
        </p:txBody>
      </p:sp>
      <p:sp>
        <p:nvSpPr>
          <p:cNvPr id="33" name="矩形 32">
            <a:extLst>
              <a:ext uri="{FF2B5EF4-FFF2-40B4-BE49-F238E27FC236}">
                <a16:creationId xmlns:a16="http://schemas.microsoft.com/office/drawing/2014/main" id="{151D75E5-291E-2CE0-79A6-1560466343FF}"/>
              </a:ext>
            </a:extLst>
          </p:cNvPr>
          <p:cNvSpPr/>
          <p:nvPr/>
        </p:nvSpPr>
        <p:spPr>
          <a:xfrm>
            <a:off x="3478974" y="826691"/>
            <a:ext cx="7957636" cy="587611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9873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EDED01A-5265-2CAA-4363-DA124599B173}"/>
              </a:ext>
            </a:extLst>
          </p:cNvPr>
          <p:cNvSpPr txBox="1"/>
          <p:nvPr/>
        </p:nvSpPr>
        <p:spPr>
          <a:xfrm>
            <a:off x="0" y="321784"/>
            <a:ext cx="6729604"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Participants and data sources</a:t>
            </a:r>
            <a:endParaRPr lang="zh-TW" altLang="en-US" sz="3600" b="1" dirty="0">
              <a:latin typeface="Calibri" panose="020F0502020204030204" pitchFamily="34" charset="0"/>
              <a:cs typeface="Calibri" panose="020F0502020204030204" pitchFamily="34" charset="0"/>
            </a:endParaRPr>
          </a:p>
        </p:txBody>
      </p:sp>
      <p:pic>
        <p:nvPicPr>
          <p:cNvPr id="6" name="圖片 5">
            <a:extLst>
              <a:ext uri="{FF2B5EF4-FFF2-40B4-BE49-F238E27FC236}">
                <a16:creationId xmlns:a16="http://schemas.microsoft.com/office/drawing/2014/main" id="{25721ABB-0D1D-1E88-216A-EED72293EE2F}"/>
              </a:ext>
            </a:extLst>
          </p:cNvPr>
          <p:cNvPicPr>
            <a:picLocks noChangeAspect="1"/>
          </p:cNvPicPr>
          <p:nvPr/>
        </p:nvPicPr>
        <p:blipFill rotWithShape="1">
          <a:blip r:embed="rId3"/>
          <a:srcRect l="2813" t="1920" b="267"/>
          <a:stretch/>
        </p:blipFill>
        <p:spPr>
          <a:xfrm>
            <a:off x="6245225" y="2765313"/>
            <a:ext cx="4378291" cy="3447737"/>
          </a:xfrm>
          <a:prstGeom prst="rect">
            <a:avLst/>
          </a:prstGeom>
        </p:spPr>
      </p:pic>
      <p:sp>
        <p:nvSpPr>
          <p:cNvPr id="12" name="文字方塊 11">
            <a:extLst>
              <a:ext uri="{FF2B5EF4-FFF2-40B4-BE49-F238E27FC236}">
                <a16:creationId xmlns:a16="http://schemas.microsoft.com/office/drawing/2014/main" id="{CDEF15D2-FB6B-AF71-6C2E-CED8EF38F5DE}"/>
              </a:ext>
            </a:extLst>
          </p:cNvPr>
          <p:cNvSpPr txBox="1"/>
          <p:nvPr/>
        </p:nvSpPr>
        <p:spPr>
          <a:xfrm>
            <a:off x="3177231" y="1094631"/>
            <a:ext cx="7104745" cy="1705723"/>
          </a:xfrm>
          <a:prstGeom prst="rect">
            <a:avLst/>
          </a:prstGeom>
          <a:noFill/>
        </p:spPr>
        <p:txBody>
          <a:bodyPr wrap="square" rtlCol="0">
            <a:spAutoFit/>
          </a:bodyPr>
          <a:lstStyle/>
          <a:p>
            <a:pPr>
              <a:lnSpc>
                <a:spcPts val="3200"/>
              </a:lnSpc>
            </a:pPr>
            <a:r>
              <a:rPr lang="en-US" altLang="zh-TW" sz="2200" dirty="0">
                <a:latin typeface="Calibri" panose="020F0502020204030204" pitchFamily="34" charset="0"/>
                <a:cs typeface="Calibri" panose="020F0502020204030204" pitchFamily="34" charset="0"/>
              </a:rPr>
              <a:t>Medical Information Mart for Intensive Care (MIMIC) </a:t>
            </a:r>
          </a:p>
          <a:p>
            <a:pPr marL="342900" indent="-342900">
              <a:lnSpc>
                <a:spcPts val="3200"/>
              </a:lnSpc>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Beth Israel Deaconess Medical Center, United States</a:t>
            </a:r>
          </a:p>
          <a:p>
            <a:pPr marL="342900" indent="-342900">
              <a:lnSpc>
                <a:spcPts val="3200"/>
              </a:lnSpc>
              <a:buFont typeface="Arial" panose="020B0604020202020204" pitchFamily="34" charset="0"/>
              <a:buChar char="•"/>
            </a:pPr>
            <a:r>
              <a:rPr lang="en-US" altLang="zh-TW" sz="2200" dirty="0">
                <a:latin typeface="Calibri" panose="020F0502020204030204" pitchFamily="34" charset="0"/>
                <a:cs typeface="Calibri" panose="020F0502020204030204" pitchFamily="34" charset="0"/>
              </a:rPr>
              <a:t>2008-2019</a:t>
            </a:r>
          </a:p>
          <a:p>
            <a:pPr marL="342900" indent="-342900">
              <a:lnSpc>
                <a:spcPts val="3200"/>
              </a:lnSpc>
              <a:buFont typeface="Arial" panose="020B0604020202020204" pitchFamily="34" charset="0"/>
              <a:buChar char="•"/>
            </a:pPr>
            <a:r>
              <a:rPr lang="en-US" altLang="zh-TW" sz="2200" dirty="0"/>
              <a:t>Over 40,000 ICU patients</a:t>
            </a:r>
          </a:p>
        </p:txBody>
      </p:sp>
      <p:sp>
        <p:nvSpPr>
          <p:cNvPr id="2" name="矩形 1">
            <a:extLst>
              <a:ext uri="{FF2B5EF4-FFF2-40B4-BE49-F238E27FC236}">
                <a16:creationId xmlns:a16="http://schemas.microsoft.com/office/drawing/2014/main" id="{CB4AE24F-7EE2-9A83-C36A-AF9D5F12BAF1}"/>
              </a:ext>
            </a:extLst>
          </p:cNvPr>
          <p:cNvSpPr/>
          <p:nvPr/>
        </p:nvSpPr>
        <p:spPr>
          <a:xfrm>
            <a:off x="790102" y="1260394"/>
            <a:ext cx="1997563" cy="6333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tx1"/>
                </a:solidFill>
              </a:rPr>
              <a:t>MIMC-IV</a:t>
            </a:r>
          </a:p>
          <a:p>
            <a:pPr algn="ctr"/>
            <a:r>
              <a:rPr lang="en-US" altLang="zh-TW" sz="1600" dirty="0">
                <a:solidFill>
                  <a:schemeClr val="tx1"/>
                </a:solidFill>
              </a:rPr>
              <a:t>(Public database)</a:t>
            </a:r>
          </a:p>
        </p:txBody>
      </p:sp>
      <p:sp>
        <p:nvSpPr>
          <p:cNvPr id="13" name="文字方塊 12">
            <a:extLst>
              <a:ext uri="{FF2B5EF4-FFF2-40B4-BE49-F238E27FC236}">
                <a16:creationId xmlns:a16="http://schemas.microsoft.com/office/drawing/2014/main" id="{AE947125-2D5A-76FB-C0AB-FAF440BEBCB5}"/>
              </a:ext>
            </a:extLst>
          </p:cNvPr>
          <p:cNvSpPr txBox="1"/>
          <p:nvPr/>
        </p:nvSpPr>
        <p:spPr>
          <a:xfrm>
            <a:off x="143620" y="6480283"/>
            <a:ext cx="4606724" cy="307777"/>
          </a:xfrm>
          <a:prstGeom prst="rect">
            <a:avLst/>
          </a:prstGeom>
          <a:noFill/>
        </p:spPr>
        <p:txBody>
          <a:bodyPr wrap="square">
            <a:spAutoFit/>
          </a:bodyPr>
          <a:lstStyle/>
          <a:p>
            <a:r>
              <a:rPr lang="en-US" altLang="zh-TW" sz="1400" i="1" dirty="0"/>
              <a:t>Scientific data, </a:t>
            </a:r>
            <a:r>
              <a:rPr lang="en-US" altLang="zh-TW" sz="1400" dirty="0"/>
              <a:t>2023. 10(1): p. 1</a:t>
            </a:r>
            <a:r>
              <a:rPr lang="en-US" altLang="zh-TW" sz="1400" i="1" dirty="0"/>
              <a:t>.</a:t>
            </a:r>
            <a:endParaRPr lang="zh-TW" altLang="en-US" sz="1400" dirty="0"/>
          </a:p>
        </p:txBody>
      </p:sp>
      <p:grpSp>
        <p:nvGrpSpPr>
          <p:cNvPr id="8" name="群組 7">
            <a:extLst>
              <a:ext uri="{FF2B5EF4-FFF2-40B4-BE49-F238E27FC236}">
                <a16:creationId xmlns:a16="http://schemas.microsoft.com/office/drawing/2014/main" id="{29C8245E-BBF2-2482-77AB-2DAF70D74265}"/>
              </a:ext>
            </a:extLst>
          </p:cNvPr>
          <p:cNvGrpSpPr/>
          <p:nvPr/>
        </p:nvGrpSpPr>
        <p:grpSpPr>
          <a:xfrm>
            <a:off x="946792" y="3511956"/>
            <a:ext cx="4826140" cy="2251413"/>
            <a:chOff x="946792" y="3511956"/>
            <a:chExt cx="4826140" cy="2251413"/>
          </a:xfrm>
        </p:grpSpPr>
        <p:sp>
          <p:nvSpPr>
            <p:cNvPr id="3" name="矩形: 圓角 2">
              <a:extLst>
                <a:ext uri="{FF2B5EF4-FFF2-40B4-BE49-F238E27FC236}">
                  <a16:creationId xmlns:a16="http://schemas.microsoft.com/office/drawing/2014/main" id="{029F6884-C25A-2BEB-AF64-F2A99CCB71F3}"/>
                </a:ext>
              </a:extLst>
            </p:cNvPr>
            <p:cNvSpPr/>
            <p:nvPr/>
          </p:nvSpPr>
          <p:spPr>
            <a:xfrm>
              <a:off x="946792" y="3511956"/>
              <a:ext cx="4753363" cy="2251413"/>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0A0B77F0-9798-575C-6459-97CDA508BD76}"/>
                </a:ext>
              </a:extLst>
            </p:cNvPr>
            <p:cNvSpPr txBox="1"/>
            <p:nvPr/>
          </p:nvSpPr>
          <p:spPr>
            <a:xfrm>
              <a:off x="1312056" y="3809502"/>
              <a:ext cx="4460876" cy="1563377"/>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altLang="zh-TW" sz="2200" dirty="0"/>
                <a:t>Large-scale clinical database</a:t>
              </a:r>
            </a:p>
            <a:p>
              <a:pPr marL="342900" indent="-342900">
                <a:lnSpc>
                  <a:spcPct val="150000"/>
                </a:lnSpc>
                <a:buFont typeface="Wingdings" panose="05000000000000000000" pitchFamily="2" charset="2"/>
                <a:buChar char="ü"/>
              </a:pPr>
              <a:r>
                <a:rPr lang="en-US" altLang="zh-TW" sz="2200" dirty="0"/>
                <a:t>Rich clinical characteristics data</a:t>
              </a:r>
            </a:p>
            <a:p>
              <a:pPr marL="342900" indent="-342900">
                <a:lnSpc>
                  <a:spcPct val="150000"/>
                </a:lnSpc>
                <a:buFont typeface="Wingdings" panose="05000000000000000000" pitchFamily="2" charset="2"/>
                <a:buChar char="ü"/>
              </a:pPr>
              <a:r>
                <a:rPr lang="en-US" altLang="zh-TW" sz="2200" dirty="0"/>
                <a:t>De-identified medical records</a:t>
              </a:r>
            </a:p>
          </p:txBody>
        </p:sp>
      </p:grpSp>
      <p:sp>
        <p:nvSpPr>
          <p:cNvPr id="4" name="投影片編號版面配置區 3">
            <a:extLst>
              <a:ext uri="{FF2B5EF4-FFF2-40B4-BE49-F238E27FC236}">
                <a16:creationId xmlns:a16="http://schemas.microsoft.com/office/drawing/2014/main" id="{6B08C015-4BD6-5DAA-39FA-52F40FE22D8F}"/>
              </a:ext>
            </a:extLst>
          </p:cNvPr>
          <p:cNvSpPr>
            <a:spLocks noGrp="1"/>
          </p:cNvSpPr>
          <p:nvPr>
            <p:ph type="sldNum" sz="quarter" idx="12"/>
          </p:nvPr>
        </p:nvSpPr>
        <p:spPr/>
        <p:txBody>
          <a:bodyPr/>
          <a:lstStyle/>
          <a:p>
            <a:fld id="{1492D4C0-6025-4743-BE69-9CA9550055FB}" type="slidenum">
              <a:rPr lang="zh-TW" altLang="en-US" smtClean="0"/>
              <a:t>16</a:t>
            </a:fld>
            <a:endParaRPr lang="zh-TW" altLang="en-US"/>
          </a:p>
        </p:txBody>
      </p:sp>
    </p:spTree>
    <p:extLst>
      <p:ext uri="{BB962C8B-B14F-4D97-AF65-F5344CB8AC3E}">
        <p14:creationId xmlns:p14="http://schemas.microsoft.com/office/powerpoint/2010/main" val="33132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E4F3DC-2A70-7D10-CD6B-29A9857B3D73}"/>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9" name="文字方塊 8">
            <a:extLst>
              <a:ext uri="{FF2B5EF4-FFF2-40B4-BE49-F238E27FC236}">
                <a16:creationId xmlns:a16="http://schemas.microsoft.com/office/drawing/2014/main" id="{3E265D6A-C983-4916-6004-BEB8A452A706}"/>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18A060F2-F758-2B44-2C87-A208F5E1D953}"/>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7" name="矩形 6">
            <a:extLst>
              <a:ext uri="{FF2B5EF4-FFF2-40B4-BE49-F238E27FC236}">
                <a16:creationId xmlns:a16="http://schemas.microsoft.com/office/drawing/2014/main" id="{9A499D42-40DE-05D8-C900-8169DA50E1BB}"/>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8" name="矩形 7">
            <a:extLst>
              <a:ext uri="{FF2B5EF4-FFF2-40B4-BE49-F238E27FC236}">
                <a16:creationId xmlns:a16="http://schemas.microsoft.com/office/drawing/2014/main" id="{C26B3943-68FC-BD4F-1051-F961BDCBD078}"/>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CNN-LSTM</a:t>
            </a:r>
            <a:endParaRPr lang="zh-TW" altLang="en-US" dirty="0">
              <a:solidFill>
                <a:schemeClr val="tx1"/>
              </a:solidFill>
              <a:latin typeface="Calibri" panose="020F0502020204030204" pitchFamily="34" charset="0"/>
              <a:cs typeface="Calibri" panose="020F0502020204030204" pitchFamily="34" charset="0"/>
            </a:endParaRPr>
          </a:p>
        </p:txBody>
      </p:sp>
      <p:sp>
        <p:nvSpPr>
          <p:cNvPr id="15" name="箭號: 向下 14">
            <a:extLst>
              <a:ext uri="{FF2B5EF4-FFF2-40B4-BE49-F238E27FC236}">
                <a16:creationId xmlns:a16="http://schemas.microsoft.com/office/drawing/2014/main" id="{E7B8C53E-393B-2062-D9CC-078A4E0B753D}"/>
              </a:ext>
            </a:extLst>
          </p:cNvPr>
          <p:cNvSpPr/>
          <p:nvPr/>
        </p:nvSpPr>
        <p:spPr>
          <a:xfrm rot="16200000">
            <a:off x="3447478" y="130989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下 15">
            <a:extLst>
              <a:ext uri="{FF2B5EF4-FFF2-40B4-BE49-F238E27FC236}">
                <a16:creationId xmlns:a16="http://schemas.microsoft.com/office/drawing/2014/main" id="{20E26411-0763-E390-D517-EE2F62DDA1A6}"/>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下 17">
            <a:extLst>
              <a:ext uri="{FF2B5EF4-FFF2-40B4-BE49-F238E27FC236}">
                <a16:creationId xmlns:a16="http://schemas.microsoft.com/office/drawing/2014/main" id="{9F11D11C-45B2-DD06-6A1E-0331D9479B89}"/>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下 18">
            <a:extLst>
              <a:ext uri="{FF2B5EF4-FFF2-40B4-BE49-F238E27FC236}">
                <a16:creationId xmlns:a16="http://schemas.microsoft.com/office/drawing/2014/main" id="{F5A91704-DEAD-C207-5DF6-10728107913B}"/>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C2C7F306-613B-CD61-31FA-7C8225C5041A}"/>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7843257-5F20-5BDB-62F5-5E474606C468}"/>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30" name="箭號: 向下 29">
            <a:extLst>
              <a:ext uri="{FF2B5EF4-FFF2-40B4-BE49-F238E27FC236}">
                <a16:creationId xmlns:a16="http://schemas.microsoft.com/office/drawing/2014/main" id="{38193EF3-8669-AD30-9335-A8F5CF12C5BF}"/>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D4AA64B7-5928-7564-4F5B-C04AC6CBEE7A}"/>
              </a:ext>
            </a:extLst>
          </p:cNvPr>
          <p:cNvSpPr>
            <a:spLocks noGrp="1"/>
          </p:cNvSpPr>
          <p:nvPr>
            <p:ph type="sldNum" sz="quarter" idx="12"/>
          </p:nvPr>
        </p:nvSpPr>
        <p:spPr>
          <a:xfrm>
            <a:off x="11484528" y="6456177"/>
            <a:ext cx="573008" cy="365125"/>
          </a:xfrm>
        </p:spPr>
        <p:txBody>
          <a:bodyPr/>
          <a:lstStyle/>
          <a:p>
            <a:fld id="{1492D4C0-6025-4743-BE69-9CA9550055FB}" type="slidenum">
              <a:rPr lang="zh-TW" altLang="en-US" smtClean="0"/>
              <a:t>17</a:t>
            </a:fld>
            <a:endParaRPr lang="zh-TW" altLang="en-US"/>
          </a:p>
        </p:txBody>
      </p:sp>
      <p:sp>
        <p:nvSpPr>
          <p:cNvPr id="10" name="矩形 9">
            <a:extLst>
              <a:ext uri="{FF2B5EF4-FFF2-40B4-BE49-F238E27FC236}">
                <a16:creationId xmlns:a16="http://schemas.microsoft.com/office/drawing/2014/main" id="{B89CA642-D4AF-2A54-AC95-1BB0AB381020}"/>
              </a:ext>
            </a:extLst>
          </p:cNvPr>
          <p:cNvSpPr/>
          <p:nvPr/>
        </p:nvSpPr>
        <p:spPr>
          <a:xfrm>
            <a:off x="919681" y="977471"/>
            <a:ext cx="2464463"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12" name="箭號: 向下 11">
            <a:extLst>
              <a:ext uri="{FF2B5EF4-FFF2-40B4-BE49-F238E27FC236}">
                <a16:creationId xmlns:a16="http://schemas.microsoft.com/office/drawing/2014/main" id="{A5469210-D31C-D13A-0DA1-129BB9A54AF4}"/>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0EAECA1-12A0-A447-1364-03C7A20D8ABF}"/>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Evaluate Model</a:t>
            </a:r>
          </a:p>
          <a:p>
            <a:pPr algn="ctr"/>
            <a:r>
              <a:rPr lang="en-US" altLang="zh-TW" dirty="0">
                <a:solidFill>
                  <a:schemeClr val="tx1"/>
                </a:solidFill>
                <a:latin typeface="Calibri" panose="020F0502020204030204" pitchFamily="34" charset="0"/>
                <a:cs typeface="Calibri" panose="020F0502020204030204" pitchFamily="34" charset="0"/>
              </a:rPr>
              <a:t>Accuracy, Sensitivity, AUROC</a:t>
            </a:r>
          </a:p>
        </p:txBody>
      </p:sp>
      <p:sp>
        <p:nvSpPr>
          <p:cNvPr id="5" name="矩形 4">
            <a:extLst>
              <a:ext uri="{FF2B5EF4-FFF2-40B4-BE49-F238E27FC236}">
                <a16:creationId xmlns:a16="http://schemas.microsoft.com/office/drawing/2014/main" id="{C8810C46-CF86-3ECB-D988-D01095ADDF00}"/>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151D75E5-291E-2CE0-79A6-1560466343FF}"/>
              </a:ext>
            </a:extLst>
          </p:cNvPr>
          <p:cNvSpPr/>
          <p:nvPr/>
        </p:nvSpPr>
        <p:spPr>
          <a:xfrm>
            <a:off x="3406356" y="1831202"/>
            <a:ext cx="7957636" cy="483254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8773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412550A-72D2-9F72-E80A-EDFBD211B5F3}"/>
              </a:ext>
            </a:extLst>
          </p:cNvPr>
          <p:cNvSpPr txBox="1"/>
          <p:nvPr/>
        </p:nvSpPr>
        <p:spPr>
          <a:xfrm>
            <a:off x="-415494" y="323086"/>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Target population</a:t>
            </a:r>
            <a:endParaRPr lang="zh-TW" altLang="en-US" sz="3600" b="1" dirty="0">
              <a:latin typeface="Calibri" panose="020F0502020204030204" pitchFamily="34" charset="0"/>
              <a:cs typeface="Calibri" panose="020F0502020204030204" pitchFamily="34" charset="0"/>
            </a:endParaRPr>
          </a:p>
        </p:txBody>
      </p:sp>
      <p:pic>
        <p:nvPicPr>
          <p:cNvPr id="11" name="圖片 10">
            <a:extLst>
              <a:ext uri="{FF2B5EF4-FFF2-40B4-BE49-F238E27FC236}">
                <a16:creationId xmlns:a16="http://schemas.microsoft.com/office/drawing/2014/main" id="{2002C976-9859-2AC3-C3DD-4EDEF4F6B8D0}"/>
              </a:ext>
            </a:extLst>
          </p:cNvPr>
          <p:cNvPicPr>
            <a:picLocks noChangeAspect="1"/>
          </p:cNvPicPr>
          <p:nvPr/>
        </p:nvPicPr>
        <p:blipFill rotWithShape="1">
          <a:blip r:embed="rId3"/>
          <a:srcRect l="50905" t="19842" b="34185"/>
          <a:stretch/>
        </p:blipFill>
        <p:spPr>
          <a:xfrm>
            <a:off x="510803" y="1348667"/>
            <a:ext cx="2892927" cy="2368674"/>
          </a:xfrm>
          <a:prstGeom prst="rect">
            <a:avLst/>
          </a:prstGeom>
        </p:spPr>
      </p:pic>
      <p:sp>
        <p:nvSpPr>
          <p:cNvPr id="17" name="文字方塊 16">
            <a:extLst>
              <a:ext uri="{FF2B5EF4-FFF2-40B4-BE49-F238E27FC236}">
                <a16:creationId xmlns:a16="http://schemas.microsoft.com/office/drawing/2014/main" id="{697ACA45-CBF5-E32A-34F7-641144B5572F}"/>
              </a:ext>
            </a:extLst>
          </p:cNvPr>
          <p:cNvSpPr txBox="1"/>
          <p:nvPr/>
        </p:nvSpPr>
        <p:spPr>
          <a:xfrm>
            <a:off x="3752691" y="1717649"/>
            <a:ext cx="8184380" cy="1107996"/>
          </a:xfrm>
          <a:prstGeom prst="rect">
            <a:avLst/>
          </a:prstGeom>
          <a:noFill/>
        </p:spPr>
        <p:txBody>
          <a:bodyPr wrap="square">
            <a:spAutoFit/>
          </a:bodyPr>
          <a:lstStyle/>
          <a:p>
            <a:r>
              <a:rPr lang="en-US" altLang="zh-TW" sz="2200" b="1" dirty="0"/>
              <a:t>procedureevents</a:t>
            </a:r>
            <a:r>
              <a:rPr lang="zh-TW" altLang="en-US" sz="2200" dirty="0"/>
              <a:t>：</a:t>
            </a:r>
            <a:endParaRPr lang="en-US" altLang="zh-TW" sz="2200" dirty="0"/>
          </a:p>
          <a:p>
            <a:r>
              <a:rPr lang="en-US" altLang="zh-TW" sz="2200" dirty="0"/>
              <a:t>This table records the events that occurred during the hospitalization of these patients.</a:t>
            </a:r>
            <a:endParaRPr lang="zh-TW" altLang="en-US" sz="2200" dirty="0"/>
          </a:p>
        </p:txBody>
      </p:sp>
      <p:sp>
        <p:nvSpPr>
          <p:cNvPr id="14" name="文字方塊 13">
            <a:extLst>
              <a:ext uri="{FF2B5EF4-FFF2-40B4-BE49-F238E27FC236}">
                <a16:creationId xmlns:a16="http://schemas.microsoft.com/office/drawing/2014/main" id="{11D914B2-51CD-AC25-2A1F-A00DB709F154}"/>
              </a:ext>
            </a:extLst>
          </p:cNvPr>
          <p:cNvSpPr txBox="1"/>
          <p:nvPr/>
        </p:nvSpPr>
        <p:spPr>
          <a:xfrm>
            <a:off x="3752690" y="3003658"/>
            <a:ext cx="2250835" cy="769441"/>
          </a:xfrm>
          <a:prstGeom prst="rect">
            <a:avLst/>
          </a:prstGeom>
          <a:solidFill>
            <a:schemeClr val="accent4">
              <a:lumMod val="20000"/>
              <a:lumOff val="80000"/>
            </a:schemeClr>
          </a:solidFill>
        </p:spPr>
        <p:txBody>
          <a:bodyPr wrap="square">
            <a:spAutoFit/>
          </a:bodyPr>
          <a:lstStyle/>
          <a:p>
            <a:pPr algn="ctr"/>
            <a:r>
              <a:rPr lang="en-US" altLang="zh-TW" sz="2200" b="1" dirty="0">
                <a:cs typeface="Times New Roman" panose="02020603050405020304" pitchFamily="18" charset="0"/>
              </a:rPr>
              <a:t>cardiac arrest</a:t>
            </a:r>
          </a:p>
          <a:p>
            <a:pPr algn="ctr"/>
            <a:r>
              <a:rPr lang="en-US" altLang="zh-TW" sz="2200" b="1" dirty="0">
                <a:cs typeface="Times New Roman" panose="02020603050405020304" pitchFamily="18" charset="0"/>
              </a:rPr>
              <a:t>code</a:t>
            </a:r>
            <a:r>
              <a:rPr lang="zh-TW" altLang="en-US" sz="2200" b="1" dirty="0">
                <a:cs typeface="Times New Roman" panose="02020603050405020304" pitchFamily="18" charset="0"/>
              </a:rPr>
              <a:t>：</a:t>
            </a:r>
            <a:r>
              <a:rPr lang="en-US" altLang="zh-TW" sz="2200" b="1" dirty="0">
                <a:cs typeface="Times New Roman" panose="02020603050405020304" pitchFamily="18" charset="0"/>
              </a:rPr>
              <a:t>225466 </a:t>
            </a:r>
          </a:p>
        </p:txBody>
      </p:sp>
      <p:sp>
        <p:nvSpPr>
          <p:cNvPr id="23" name="矩形 22">
            <a:extLst>
              <a:ext uri="{FF2B5EF4-FFF2-40B4-BE49-F238E27FC236}">
                <a16:creationId xmlns:a16="http://schemas.microsoft.com/office/drawing/2014/main" id="{46506E6A-F119-B80C-F235-53B4FBA819F4}"/>
              </a:ext>
            </a:extLst>
          </p:cNvPr>
          <p:cNvSpPr/>
          <p:nvPr/>
        </p:nvSpPr>
        <p:spPr>
          <a:xfrm>
            <a:off x="625028" y="3269270"/>
            <a:ext cx="1341156" cy="2408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93CB3BF1-0D9E-9CF1-63F1-021B8E65C44F}"/>
              </a:ext>
            </a:extLst>
          </p:cNvPr>
          <p:cNvCxnSpPr/>
          <p:nvPr/>
        </p:nvCxnSpPr>
        <p:spPr>
          <a:xfrm>
            <a:off x="1964852" y="3392961"/>
            <a:ext cx="178025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097791A9-E533-4B64-945C-22FF03C7528F}"/>
              </a:ext>
            </a:extLst>
          </p:cNvPr>
          <p:cNvSpPr>
            <a:spLocks noGrp="1"/>
          </p:cNvSpPr>
          <p:nvPr>
            <p:ph type="sldNum" sz="quarter" idx="12"/>
          </p:nvPr>
        </p:nvSpPr>
        <p:spPr>
          <a:xfrm>
            <a:off x="11688417" y="6476069"/>
            <a:ext cx="375918" cy="365125"/>
          </a:xfrm>
        </p:spPr>
        <p:txBody>
          <a:bodyPr/>
          <a:lstStyle/>
          <a:p>
            <a:fld id="{1492D4C0-6025-4743-BE69-9CA9550055FB}" type="slidenum">
              <a:rPr lang="zh-TW" altLang="en-US" smtClean="0"/>
              <a:t>18</a:t>
            </a:fld>
            <a:endParaRPr lang="zh-TW" altLang="en-US" dirty="0"/>
          </a:p>
        </p:txBody>
      </p:sp>
      <p:sp>
        <p:nvSpPr>
          <p:cNvPr id="5" name="文字方塊 4">
            <a:extLst>
              <a:ext uri="{FF2B5EF4-FFF2-40B4-BE49-F238E27FC236}">
                <a16:creationId xmlns:a16="http://schemas.microsoft.com/office/drawing/2014/main" id="{89611F94-8FAE-C38D-4EF8-E239F72537E1}"/>
              </a:ext>
            </a:extLst>
          </p:cNvPr>
          <p:cNvSpPr txBox="1"/>
          <p:nvPr/>
        </p:nvSpPr>
        <p:spPr>
          <a:xfrm>
            <a:off x="3083218" y="5047065"/>
            <a:ext cx="8184381"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This study only used the records of the first cardiac arrest event, and subsequent cardiac arrest events were excluded.</a:t>
            </a:r>
          </a:p>
        </p:txBody>
      </p:sp>
      <p:grpSp>
        <p:nvGrpSpPr>
          <p:cNvPr id="9" name="群組 8">
            <a:extLst>
              <a:ext uri="{FF2B5EF4-FFF2-40B4-BE49-F238E27FC236}">
                <a16:creationId xmlns:a16="http://schemas.microsoft.com/office/drawing/2014/main" id="{1970A78F-6E69-E0D5-EEFA-0EF64161E19A}"/>
              </a:ext>
            </a:extLst>
          </p:cNvPr>
          <p:cNvGrpSpPr/>
          <p:nvPr/>
        </p:nvGrpSpPr>
        <p:grpSpPr>
          <a:xfrm>
            <a:off x="524927" y="4035499"/>
            <a:ext cx="2970450" cy="2499415"/>
            <a:chOff x="4804742" y="4125263"/>
            <a:chExt cx="2970450" cy="2499415"/>
          </a:xfrm>
        </p:grpSpPr>
        <p:pic>
          <p:nvPicPr>
            <p:cNvPr id="10" name="圖片 9">
              <a:extLst>
                <a:ext uri="{FF2B5EF4-FFF2-40B4-BE49-F238E27FC236}">
                  <a16:creationId xmlns:a16="http://schemas.microsoft.com/office/drawing/2014/main" id="{CAAF99C4-BABC-C111-6DF0-D8EB24CC7F49}"/>
                </a:ext>
              </a:extLst>
            </p:cNvPr>
            <p:cNvPicPr>
              <a:picLocks noChangeAspect="1"/>
            </p:cNvPicPr>
            <p:nvPr/>
          </p:nvPicPr>
          <p:blipFill rotWithShape="1">
            <a:blip r:embed="rId4"/>
            <a:srcRect t="42466" b="22464"/>
            <a:stretch/>
          </p:blipFill>
          <p:spPr>
            <a:xfrm>
              <a:off x="5314479" y="5259424"/>
              <a:ext cx="1867632" cy="888452"/>
            </a:xfrm>
            <a:prstGeom prst="rect">
              <a:avLst/>
            </a:prstGeom>
          </p:spPr>
        </p:pic>
        <p:pic>
          <p:nvPicPr>
            <p:cNvPr id="12" name="圖片 11">
              <a:extLst>
                <a:ext uri="{FF2B5EF4-FFF2-40B4-BE49-F238E27FC236}">
                  <a16:creationId xmlns:a16="http://schemas.microsoft.com/office/drawing/2014/main" id="{0F417180-7FA0-C68B-FB46-9D96601F83C3}"/>
                </a:ext>
              </a:extLst>
            </p:cNvPr>
            <p:cNvPicPr>
              <a:picLocks noChangeAspect="1"/>
            </p:cNvPicPr>
            <p:nvPr/>
          </p:nvPicPr>
          <p:blipFill rotWithShape="1">
            <a:blip r:embed="rId4"/>
            <a:srcRect b="65235"/>
            <a:stretch/>
          </p:blipFill>
          <p:spPr>
            <a:xfrm>
              <a:off x="5295024" y="4125263"/>
              <a:ext cx="1867632" cy="880728"/>
            </a:xfrm>
            <a:prstGeom prst="rect">
              <a:avLst/>
            </a:prstGeom>
          </p:spPr>
        </p:pic>
        <p:sp>
          <p:nvSpPr>
            <p:cNvPr id="13" name="文字方塊 12">
              <a:extLst>
                <a:ext uri="{FF2B5EF4-FFF2-40B4-BE49-F238E27FC236}">
                  <a16:creationId xmlns:a16="http://schemas.microsoft.com/office/drawing/2014/main" id="{142D0FF6-2599-2A72-2419-0E66A45E7893}"/>
                </a:ext>
              </a:extLst>
            </p:cNvPr>
            <p:cNvSpPr txBox="1"/>
            <p:nvPr/>
          </p:nvSpPr>
          <p:spPr>
            <a:xfrm>
              <a:off x="5352734" y="4928587"/>
              <a:ext cx="1778152" cy="369332"/>
            </a:xfrm>
            <a:prstGeom prst="rect">
              <a:avLst/>
            </a:prstGeom>
            <a:noFill/>
          </p:spPr>
          <p:txBody>
            <a:bodyPr wrap="square">
              <a:spAutoFit/>
            </a:bodyPr>
            <a:lstStyle/>
            <a:p>
              <a:pPr algn="ctr"/>
              <a:r>
                <a:rPr lang="en-US" altLang="zh-TW" dirty="0">
                  <a:solidFill>
                    <a:srgbClr val="FF0000"/>
                  </a:solidFill>
                </a:rPr>
                <a:t>CA</a:t>
              </a:r>
              <a:r>
                <a:rPr lang="zh-TW" altLang="en-US" dirty="0">
                  <a:solidFill>
                    <a:srgbClr val="FF0000"/>
                  </a:solidFill>
                </a:rPr>
                <a:t> </a:t>
              </a:r>
              <a:r>
                <a:rPr lang="en-US" altLang="zh-TW" dirty="0">
                  <a:solidFill>
                    <a:srgbClr val="FF0000"/>
                  </a:solidFill>
                </a:rPr>
                <a:t>patients</a:t>
              </a:r>
              <a:endParaRPr lang="zh-TW" altLang="en-US" dirty="0">
                <a:solidFill>
                  <a:srgbClr val="FF0000"/>
                </a:solidFill>
              </a:endParaRPr>
            </a:p>
          </p:txBody>
        </p:sp>
        <p:sp>
          <p:nvSpPr>
            <p:cNvPr id="15" name="文字方塊 14">
              <a:extLst>
                <a:ext uri="{FF2B5EF4-FFF2-40B4-BE49-F238E27FC236}">
                  <a16:creationId xmlns:a16="http://schemas.microsoft.com/office/drawing/2014/main" id="{6C319A31-9BAC-8BDE-B3A0-4B011765C3EE}"/>
                </a:ext>
              </a:extLst>
            </p:cNvPr>
            <p:cNvSpPr txBox="1"/>
            <p:nvPr/>
          </p:nvSpPr>
          <p:spPr>
            <a:xfrm>
              <a:off x="4804742" y="6101243"/>
              <a:ext cx="1778152" cy="523220"/>
            </a:xfrm>
            <a:prstGeom prst="rect">
              <a:avLst/>
            </a:prstGeom>
            <a:noFill/>
          </p:spPr>
          <p:txBody>
            <a:bodyPr wrap="square">
              <a:spAutoFit/>
            </a:bodyPr>
            <a:lstStyle/>
            <a:p>
              <a:pPr algn="ctr"/>
              <a:r>
                <a:rPr lang="en-US" altLang="zh-TW" sz="1400" dirty="0"/>
                <a:t>07/01</a:t>
              </a:r>
            </a:p>
            <a:p>
              <a:pPr algn="ctr"/>
              <a:r>
                <a:rPr lang="en-US" altLang="zh-TW" sz="1400" dirty="0"/>
                <a:t>20:00</a:t>
              </a:r>
              <a:endParaRPr lang="zh-TW" altLang="en-US" sz="1400" dirty="0"/>
            </a:p>
          </p:txBody>
        </p:sp>
        <p:sp>
          <p:nvSpPr>
            <p:cNvPr id="16" name="文字方塊 15">
              <a:extLst>
                <a:ext uri="{FF2B5EF4-FFF2-40B4-BE49-F238E27FC236}">
                  <a16:creationId xmlns:a16="http://schemas.microsoft.com/office/drawing/2014/main" id="{E844694D-7D54-F09A-BE79-60A6920210C7}"/>
                </a:ext>
              </a:extLst>
            </p:cNvPr>
            <p:cNvSpPr txBox="1"/>
            <p:nvPr/>
          </p:nvSpPr>
          <p:spPr>
            <a:xfrm>
              <a:off x="5295024" y="6101243"/>
              <a:ext cx="1778152" cy="523220"/>
            </a:xfrm>
            <a:prstGeom prst="rect">
              <a:avLst/>
            </a:prstGeom>
            <a:noFill/>
          </p:spPr>
          <p:txBody>
            <a:bodyPr wrap="square">
              <a:spAutoFit/>
            </a:bodyPr>
            <a:lstStyle/>
            <a:p>
              <a:pPr algn="ctr"/>
              <a:r>
                <a:rPr lang="en-US" altLang="zh-TW" sz="1400" dirty="0"/>
                <a:t>07/01</a:t>
              </a:r>
            </a:p>
            <a:p>
              <a:pPr algn="ctr"/>
              <a:r>
                <a:rPr lang="en-US" altLang="zh-TW" sz="1400" dirty="0"/>
                <a:t>20:05</a:t>
              </a:r>
              <a:endParaRPr lang="zh-TW" altLang="en-US" sz="1400" dirty="0"/>
            </a:p>
          </p:txBody>
        </p:sp>
        <p:sp>
          <p:nvSpPr>
            <p:cNvPr id="18" name="文字方塊 17">
              <a:extLst>
                <a:ext uri="{FF2B5EF4-FFF2-40B4-BE49-F238E27FC236}">
                  <a16:creationId xmlns:a16="http://schemas.microsoft.com/office/drawing/2014/main" id="{2714C644-EB53-5F46-F55D-D4F5080E2BF1}"/>
                </a:ext>
              </a:extLst>
            </p:cNvPr>
            <p:cNvSpPr txBox="1"/>
            <p:nvPr/>
          </p:nvSpPr>
          <p:spPr>
            <a:xfrm>
              <a:off x="5997040" y="6101458"/>
              <a:ext cx="1778152" cy="523220"/>
            </a:xfrm>
            <a:prstGeom prst="rect">
              <a:avLst/>
            </a:prstGeom>
            <a:noFill/>
          </p:spPr>
          <p:txBody>
            <a:bodyPr wrap="square">
              <a:spAutoFit/>
            </a:bodyPr>
            <a:lstStyle/>
            <a:p>
              <a:pPr algn="ctr"/>
              <a:r>
                <a:rPr lang="en-US" altLang="zh-TW" sz="1400" dirty="0"/>
                <a:t>07/01</a:t>
              </a:r>
            </a:p>
            <a:p>
              <a:pPr algn="ctr"/>
              <a:r>
                <a:rPr lang="en-US" altLang="zh-TW" sz="1400" dirty="0"/>
                <a:t>22:36</a:t>
              </a:r>
              <a:endParaRPr lang="zh-TW" altLang="en-US" sz="1400" dirty="0"/>
            </a:p>
          </p:txBody>
        </p:sp>
      </p:grpSp>
      <p:sp>
        <p:nvSpPr>
          <p:cNvPr id="2" name="文字方塊 1">
            <a:extLst>
              <a:ext uri="{FF2B5EF4-FFF2-40B4-BE49-F238E27FC236}">
                <a16:creationId xmlns:a16="http://schemas.microsoft.com/office/drawing/2014/main" id="{DD721B1A-F6AA-0F73-E985-4B66FB0EF955}"/>
              </a:ext>
            </a:extLst>
          </p:cNvPr>
          <p:cNvSpPr txBox="1"/>
          <p:nvPr/>
        </p:nvSpPr>
        <p:spPr>
          <a:xfrm>
            <a:off x="8911378" y="6483080"/>
            <a:ext cx="2777039" cy="307777"/>
          </a:xfrm>
          <a:prstGeom prst="rect">
            <a:avLst/>
          </a:prstGeom>
          <a:noFill/>
        </p:spPr>
        <p:txBody>
          <a:bodyPr wrap="square">
            <a:spAutoFit/>
          </a:bodyPr>
          <a:lstStyle/>
          <a:p>
            <a:r>
              <a:rPr lang="en-US" altLang="zh-TW" sz="1400" i="1" dirty="0"/>
              <a:t>Scientific data, </a:t>
            </a:r>
            <a:r>
              <a:rPr lang="en-US" altLang="zh-TW" sz="1400" dirty="0"/>
              <a:t>2023. 10(1): p. 1</a:t>
            </a:r>
            <a:r>
              <a:rPr lang="en-US" altLang="zh-TW" sz="1400" i="1" dirty="0"/>
              <a:t>.</a:t>
            </a:r>
            <a:endParaRPr lang="zh-TW" altLang="en-US" sz="1400" dirty="0"/>
          </a:p>
        </p:txBody>
      </p:sp>
    </p:spTree>
    <p:extLst>
      <p:ext uri="{BB962C8B-B14F-4D97-AF65-F5344CB8AC3E}">
        <p14:creationId xmlns:p14="http://schemas.microsoft.com/office/powerpoint/2010/main" val="15766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3">
            <a:extLst>
              <a:ext uri="{FF2B5EF4-FFF2-40B4-BE49-F238E27FC236}">
                <a16:creationId xmlns:a16="http://schemas.microsoft.com/office/drawing/2014/main" id="{409FBC85-9EC5-A8E4-A333-EE2C6940F3D3}"/>
              </a:ext>
            </a:extLst>
          </p:cNvPr>
          <p:cNvSpPr txBox="1">
            <a:spLocks/>
          </p:cNvSpPr>
          <p:nvPr/>
        </p:nvSpPr>
        <p:spPr>
          <a:xfrm>
            <a:off x="9286560" y="645179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19</a:t>
            </a:fld>
            <a:endParaRPr lang="zh-TW" altLang="en-US" dirty="0"/>
          </a:p>
        </p:txBody>
      </p:sp>
      <p:sp>
        <p:nvSpPr>
          <p:cNvPr id="38" name="文字方塊 37">
            <a:extLst>
              <a:ext uri="{FF2B5EF4-FFF2-40B4-BE49-F238E27FC236}">
                <a16:creationId xmlns:a16="http://schemas.microsoft.com/office/drawing/2014/main" id="{932C689F-C8B4-D323-BDCA-E79FFB753874}"/>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DD788D27-EBF1-96E4-137F-050AA204EE43}"/>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45" name="矩形 44">
            <a:extLst>
              <a:ext uri="{FF2B5EF4-FFF2-40B4-BE49-F238E27FC236}">
                <a16:creationId xmlns:a16="http://schemas.microsoft.com/office/drawing/2014/main" id="{45E47117-1802-1EEB-51BB-5A3FB6FB7407}"/>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46" name="矩形 45">
            <a:extLst>
              <a:ext uri="{FF2B5EF4-FFF2-40B4-BE49-F238E27FC236}">
                <a16:creationId xmlns:a16="http://schemas.microsoft.com/office/drawing/2014/main" id="{F463D26B-ABC4-B53C-1F2C-71119DE9C9C3}"/>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48" name="箭號: 向下 47">
            <a:extLst>
              <a:ext uri="{FF2B5EF4-FFF2-40B4-BE49-F238E27FC236}">
                <a16:creationId xmlns:a16="http://schemas.microsoft.com/office/drawing/2014/main" id="{702B6C90-E14C-4738-97E4-40830071006B}"/>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箭號: 向下 48">
            <a:extLst>
              <a:ext uri="{FF2B5EF4-FFF2-40B4-BE49-F238E27FC236}">
                <a16:creationId xmlns:a16="http://schemas.microsoft.com/office/drawing/2014/main" id="{3BC7E04E-5610-B270-50A3-C50F1A52BB19}"/>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6CCCC924-BE7C-25C4-72A6-E054741858F1}"/>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3E81A6F6-E80A-F44C-B533-1A2FE7F14008}"/>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695AF0C5-970A-2F8A-2590-32BF68B67809}"/>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6EAA2C-C908-9037-BC77-8217CA2E5EC9}"/>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54" name="矩形 53">
            <a:extLst>
              <a:ext uri="{FF2B5EF4-FFF2-40B4-BE49-F238E27FC236}">
                <a16:creationId xmlns:a16="http://schemas.microsoft.com/office/drawing/2014/main" id="{33DB5DF6-DCBF-D8AE-BC81-F76354576A06}"/>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55" name="箭號: 向下 54">
            <a:extLst>
              <a:ext uri="{FF2B5EF4-FFF2-40B4-BE49-F238E27FC236}">
                <a16:creationId xmlns:a16="http://schemas.microsoft.com/office/drawing/2014/main" id="{0B6DCBEB-C02F-1FF2-1983-AA65B1EACD98}"/>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5D039F3-64F8-6965-4359-F19FB274C1B7}"/>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57" name="箭號: 向下 56">
            <a:extLst>
              <a:ext uri="{FF2B5EF4-FFF2-40B4-BE49-F238E27FC236}">
                <a16:creationId xmlns:a16="http://schemas.microsoft.com/office/drawing/2014/main" id="{A7E8A247-B08A-423F-E96E-37AAC06738B5}"/>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a:extLst>
              <a:ext uri="{FF2B5EF4-FFF2-40B4-BE49-F238E27FC236}">
                <a16:creationId xmlns:a16="http://schemas.microsoft.com/office/drawing/2014/main" id="{BC7B1EC4-DF11-7F57-695D-EB17F0010DE6}"/>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78" name="箭號: 向下 77">
            <a:extLst>
              <a:ext uri="{FF2B5EF4-FFF2-40B4-BE49-F238E27FC236}">
                <a16:creationId xmlns:a16="http://schemas.microsoft.com/office/drawing/2014/main" id="{F02C5B7A-A379-6416-99A6-A7B3C231A24B}"/>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16E4272E-83F5-D038-2872-590D1722AD0B}"/>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4260F1A3-67F8-5B9C-BAFE-85B503C1E36E}"/>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
        <p:nvSpPr>
          <p:cNvPr id="59" name="矩形 58">
            <a:extLst>
              <a:ext uri="{FF2B5EF4-FFF2-40B4-BE49-F238E27FC236}">
                <a16:creationId xmlns:a16="http://schemas.microsoft.com/office/drawing/2014/main" id="{BAC19998-9508-974C-FA74-5ED764B010CE}"/>
              </a:ext>
            </a:extLst>
          </p:cNvPr>
          <p:cNvSpPr/>
          <p:nvPr/>
        </p:nvSpPr>
        <p:spPr>
          <a:xfrm>
            <a:off x="3231715" y="2778711"/>
            <a:ext cx="8166969" cy="389892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337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6170A49-0BDD-7144-DD7B-BB3813801738}"/>
              </a:ext>
            </a:extLst>
          </p:cNvPr>
          <p:cNvSpPr/>
          <p:nvPr/>
        </p:nvSpPr>
        <p:spPr>
          <a:xfrm>
            <a:off x="296600" y="231230"/>
            <a:ext cx="3641536" cy="646331"/>
          </a:xfrm>
          <a:prstGeom prst="rect">
            <a:avLst/>
          </a:prstGeom>
        </p:spPr>
        <p:txBody>
          <a:bodyPr wrap="square">
            <a:spAutoFit/>
          </a:bodyPr>
          <a:lstStyle/>
          <a:p>
            <a:r>
              <a:rPr lang="en-US" altLang="zh-TW" sz="3600" b="1" dirty="0">
                <a:cs typeface="Arial" panose="020B0604020202020204" pitchFamily="34" charset="0"/>
              </a:rPr>
              <a:t>Cardiac arrest (CA)</a:t>
            </a:r>
          </a:p>
        </p:txBody>
      </p:sp>
      <p:pic>
        <p:nvPicPr>
          <p:cNvPr id="5" name="圖片 4">
            <a:extLst>
              <a:ext uri="{FF2B5EF4-FFF2-40B4-BE49-F238E27FC236}">
                <a16:creationId xmlns:a16="http://schemas.microsoft.com/office/drawing/2014/main" id="{946EF826-2645-7A09-0A13-BE258258B3D5}"/>
              </a:ext>
            </a:extLst>
          </p:cNvPr>
          <p:cNvPicPr>
            <a:picLocks noChangeAspect="1"/>
          </p:cNvPicPr>
          <p:nvPr/>
        </p:nvPicPr>
        <p:blipFill rotWithShape="1">
          <a:blip r:embed="rId3"/>
          <a:srcRect l="27319" t="20739" r="47399" b="18144"/>
          <a:stretch/>
        </p:blipFill>
        <p:spPr>
          <a:xfrm>
            <a:off x="558241" y="1070778"/>
            <a:ext cx="2164089" cy="2320493"/>
          </a:xfrm>
          <a:prstGeom prst="rect">
            <a:avLst/>
          </a:prstGeom>
        </p:spPr>
      </p:pic>
      <p:sp>
        <p:nvSpPr>
          <p:cNvPr id="7" name="副標題 2">
            <a:extLst>
              <a:ext uri="{FF2B5EF4-FFF2-40B4-BE49-F238E27FC236}">
                <a16:creationId xmlns:a16="http://schemas.microsoft.com/office/drawing/2014/main" id="{20F5215E-C97F-542A-1326-0C6E197833C8}"/>
              </a:ext>
            </a:extLst>
          </p:cNvPr>
          <p:cNvSpPr txBox="1">
            <a:spLocks/>
          </p:cNvSpPr>
          <p:nvPr/>
        </p:nvSpPr>
        <p:spPr>
          <a:xfrm>
            <a:off x="9146548" y="2820389"/>
            <a:ext cx="4022618" cy="5851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fr-FR" altLang="zh-TW" sz="1400" i="1" dirty="0" err="1"/>
              <a:t>Jama</a:t>
            </a:r>
            <a:r>
              <a:rPr lang="fr-FR" altLang="zh-TW" sz="1400" i="1" dirty="0"/>
              <a:t>, </a:t>
            </a:r>
            <a:r>
              <a:rPr lang="fr-FR" altLang="zh-TW" sz="1400" dirty="0"/>
              <a:t>2019. 321(12): p. 1200-1210</a:t>
            </a:r>
            <a:r>
              <a:rPr lang="fr-FR" altLang="zh-TW" sz="1400" i="1" dirty="0"/>
              <a:t>.</a:t>
            </a:r>
            <a:endParaRPr lang="en-US" altLang="zh-TW" sz="1400" dirty="0"/>
          </a:p>
        </p:txBody>
      </p:sp>
      <p:graphicFrame>
        <p:nvGraphicFramePr>
          <p:cNvPr id="17" name="表格 17">
            <a:extLst>
              <a:ext uri="{FF2B5EF4-FFF2-40B4-BE49-F238E27FC236}">
                <a16:creationId xmlns:a16="http://schemas.microsoft.com/office/drawing/2014/main" id="{0476F1A5-5C4A-2770-7392-ED8F08260177}"/>
              </a:ext>
            </a:extLst>
          </p:cNvPr>
          <p:cNvGraphicFramePr>
            <a:graphicFrameLocks noGrp="1"/>
          </p:cNvGraphicFramePr>
          <p:nvPr>
            <p:extLst>
              <p:ext uri="{D42A27DB-BD31-4B8C-83A1-F6EECF244321}">
                <p14:modId xmlns:p14="http://schemas.microsoft.com/office/powerpoint/2010/main" val="1574416909"/>
              </p:ext>
            </p:extLst>
          </p:nvPr>
        </p:nvGraphicFramePr>
        <p:xfrm>
          <a:off x="3379651" y="3577741"/>
          <a:ext cx="7291695" cy="2358010"/>
        </p:xfrm>
        <a:graphic>
          <a:graphicData uri="http://schemas.openxmlformats.org/drawingml/2006/table">
            <a:tbl>
              <a:tblPr firstRow="1" bandRow="1">
                <a:tableStyleId>{5940675A-B579-460E-94D1-54222C63F5DA}</a:tableStyleId>
              </a:tblPr>
              <a:tblGrid>
                <a:gridCol w="2430565">
                  <a:extLst>
                    <a:ext uri="{9D8B030D-6E8A-4147-A177-3AD203B41FA5}">
                      <a16:colId xmlns:a16="http://schemas.microsoft.com/office/drawing/2014/main" val="932115262"/>
                    </a:ext>
                  </a:extLst>
                </a:gridCol>
                <a:gridCol w="2430565">
                  <a:extLst>
                    <a:ext uri="{9D8B030D-6E8A-4147-A177-3AD203B41FA5}">
                      <a16:colId xmlns:a16="http://schemas.microsoft.com/office/drawing/2014/main" val="2216444864"/>
                    </a:ext>
                  </a:extLst>
                </a:gridCol>
                <a:gridCol w="2430565">
                  <a:extLst>
                    <a:ext uri="{9D8B030D-6E8A-4147-A177-3AD203B41FA5}">
                      <a16:colId xmlns:a16="http://schemas.microsoft.com/office/drawing/2014/main" val="4112116062"/>
                    </a:ext>
                  </a:extLst>
                </a:gridCol>
              </a:tblGrid>
              <a:tr h="471602">
                <a:tc>
                  <a:txBody>
                    <a:bodyPr/>
                    <a:lstStyle/>
                    <a:p>
                      <a:pPr algn="ctr"/>
                      <a:r>
                        <a:rPr lang="en-US" altLang="zh-TW" b="1" dirty="0"/>
                        <a:t>per year</a:t>
                      </a:r>
                      <a:endParaRPr lang="zh-TW" altLang="en-US" b="1"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a:t>U.S</a:t>
                      </a:r>
                      <a:endParaRPr lang="zh-TW" altLang="en-US" b="1"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t>Taiwan</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221349"/>
                  </a:ext>
                </a:extLst>
              </a:tr>
              <a:tr h="471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t>IHCA</a:t>
                      </a:r>
                      <a:endParaRPr lang="zh-TW" altLang="en-US" b="1"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b="0" dirty="0"/>
                        <a:t>&gt; 290,000</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b="0" dirty="0"/>
                        <a:t>&gt; 6,000</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897356682"/>
                  </a:ext>
                </a:extLst>
              </a:tr>
              <a:tr h="471602">
                <a:tc>
                  <a:txBody>
                    <a:bodyPr/>
                    <a:lstStyle/>
                    <a:p>
                      <a:pPr algn="ctr"/>
                      <a:r>
                        <a:rPr lang="en-US" altLang="zh-TW" b="1" dirty="0"/>
                        <a:t>survival rate of IHCA</a:t>
                      </a:r>
                      <a:endParaRPr lang="zh-TW" altLang="en-US" b="1"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b="0" dirty="0"/>
                        <a:t> </a:t>
                      </a:r>
                      <a:r>
                        <a:rPr lang="en-US" altLang="zh-TW" b="0" dirty="0"/>
                        <a:t>22.4%</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0" dirty="0"/>
                        <a:t>11.8%</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894859"/>
                  </a:ext>
                </a:extLst>
              </a:tr>
              <a:tr h="471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t>OHCA </a:t>
                      </a:r>
                      <a:endParaRPr lang="zh-TW" altLang="en-US" b="1"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b="0" dirty="0"/>
                        <a:t>&gt; 350,000</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b="0" dirty="0"/>
                        <a:t>&gt; 9,000</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08946126"/>
                  </a:ext>
                </a:extLst>
              </a:tr>
              <a:tr h="4716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dirty="0"/>
                        <a:t>survival rate of OHCA</a:t>
                      </a:r>
                      <a:endParaRPr lang="zh-TW" altLang="en-US" b="1"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b="0" dirty="0"/>
                        <a:t>9.3% </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b="0" dirty="0"/>
                        <a:t>10.9%</a:t>
                      </a:r>
                      <a:endParaRPr lang="zh-TW" altLang="en-US" b="0" dirty="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6219103"/>
                  </a:ext>
                </a:extLst>
              </a:tr>
            </a:tbl>
          </a:graphicData>
        </a:graphic>
      </p:graphicFrame>
      <p:sp>
        <p:nvSpPr>
          <p:cNvPr id="8" name="文字方塊 7">
            <a:extLst>
              <a:ext uri="{FF2B5EF4-FFF2-40B4-BE49-F238E27FC236}">
                <a16:creationId xmlns:a16="http://schemas.microsoft.com/office/drawing/2014/main" id="{8DB194A3-9B93-6023-6EAC-B1EABDAA7F59}"/>
              </a:ext>
            </a:extLst>
          </p:cNvPr>
          <p:cNvSpPr txBox="1"/>
          <p:nvPr/>
        </p:nvSpPr>
        <p:spPr>
          <a:xfrm>
            <a:off x="4983006" y="6090752"/>
            <a:ext cx="4434841" cy="307777"/>
          </a:xfrm>
          <a:prstGeom prst="rect">
            <a:avLst/>
          </a:prstGeom>
          <a:noFill/>
        </p:spPr>
        <p:txBody>
          <a:bodyPr wrap="square">
            <a:spAutoFit/>
          </a:bodyPr>
          <a:lstStyle/>
          <a:p>
            <a:r>
              <a:rPr lang="pt-BR" altLang="zh-TW" sz="1400" i="1" dirty="0"/>
              <a:t>Circulation, </a:t>
            </a:r>
            <a:r>
              <a:rPr lang="pt-BR" altLang="zh-TW" sz="1400" dirty="0"/>
              <a:t>2022. 145(8): p. e153-e639</a:t>
            </a:r>
            <a:r>
              <a:rPr lang="pt-BR" altLang="zh-TW" sz="1400" i="1" dirty="0"/>
              <a:t>.</a:t>
            </a:r>
            <a:endParaRPr lang="zh-TW" altLang="en-US" sz="1400" dirty="0"/>
          </a:p>
        </p:txBody>
      </p:sp>
      <p:sp>
        <p:nvSpPr>
          <p:cNvPr id="12" name="文字方塊 11">
            <a:extLst>
              <a:ext uri="{FF2B5EF4-FFF2-40B4-BE49-F238E27FC236}">
                <a16:creationId xmlns:a16="http://schemas.microsoft.com/office/drawing/2014/main" id="{9121B2AC-02A7-4196-11BF-8391C0DC540C}"/>
              </a:ext>
            </a:extLst>
          </p:cNvPr>
          <p:cNvSpPr txBox="1"/>
          <p:nvPr/>
        </p:nvSpPr>
        <p:spPr>
          <a:xfrm>
            <a:off x="137473" y="6307716"/>
            <a:ext cx="5288280" cy="523220"/>
          </a:xfrm>
          <a:prstGeom prst="rect">
            <a:avLst/>
          </a:prstGeom>
          <a:noFill/>
        </p:spPr>
        <p:txBody>
          <a:bodyPr wrap="square">
            <a:spAutoFit/>
          </a:bodyPr>
          <a:lstStyle/>
          <a:p>
            <a:r>
              <a:rPr lang="en-US" altLang="zh-TW" sz="1400" dirty="0"/>
              <a:t>in-hospital cardiac arrest, IHCA</a:t>
            </a:r>
          </a:p>
          <a:p>
            <a:r>
              <a:rPr lang="en-US" altLang="zh-TW" sz="1400" dirty="0"/>
              <a:t>out-of-hospital cardiac arrest, OHCA</a:t>
            </a:r>
            <a:endParaRPr lang="zh-TW" altLang="en-US" sz="1400" dirty="0"/>
          </a:p>
        </p:txBody>
      </p:sp>
      <p:sp>
        <p:nvSpPr>
          <p:cNvPr id="15" name="文字方塊 14">
            <a:extLst>
              <a:ext uri="{FF2B5EF4-FFF2-40B4-BE49-F238E27FC236}">
                <a16:creationId xmlns:a16="http://schemas.microsoft.com/office/drawing/2014/main" id="{CD31B539-F20A-874F-600E-1902C3F6237E}"/>
              </a:ext>
            </a:extLst>
          </p:cNvPr>
          <p:cNvSpPr txBox="1"/>
          <p:nvPr/>
        </p:nvSpPr>
        <p:spPr>
          <a:xfrm>
            <a:off x="8036726" y="6079896"/>
            <a:ext cx="3387634" cy="307777"/>
          </a:xfrm>
          <a:prstGeom prst="rect">
            <a:avLst/>
          </a:prstGeom>
          <a:noFill/>
        </p:spPr>
        <p:txBody>
          <a:bodyPr wrap="square">
            <a:spAutoFit/>
          </a:bodyPr>
          <a:lstStyle/>
          <a:p>
            <a:r>
              <a:rPr lang="pt-BR" altLang="zh-TW" sz="1400" i="1" dirty="0"/>
              <a:t>Circulation, </a:t>
            </a:r>
            <a:r>
              <a:rPr lang="pt-BR" altLang="zh-TW" sz="1400" dirty="0"/>
              <a:t>2024. 149(8): p. e347-e913</a:t>
            </a:r>
            <a:r>
              <a:rPr lang="en-US" altLang="zh-TW" sz="1400" dirty="0"/>
              <a:t>.</a:t>
            </a:r>
            <a:endParaRPr lang="zh-TW" altLang="en-US" sz="1400" dirty="0"/>
          </a:p>
        </p:txBody>
      </p:sp>
      <p:sp>
        <p:nvSpPr>
          <p:cNvPr id="6" name="投影片編號版面配置區 5">
            <a:extLst>
              <a:ext uri="{FF2B5EF4-FFF2-40B4-BE49-F238E27FC236}">
                <a16:creationId xmlns:a16="http://schemas.microsoft.com/office/drawing/2014/main" id="{4449130C-82E9-48AC-0E89-2895F0D9B6BE}"/>
              </a:ext>
            </a:extLst>
          </p:cNvPr>
          <p:cNvSpPr>
            <a:spLocks noGrp="1"/>
          </p:cNvSpPr>
          <p:nvPr>
            <p:ph type="sldNum" sz="quarter" idx="12"/>
          </p:nvPr>
        </p:nvSpPr>
        <p:spPr>
          <a:xfrm>
            <a:off x="11087100" y="6407510"/>
            <a:ext cx="827852" cy="307778"/>
          </a:xfrm>
        </p:spPr>
        <p:txBody>
          <a:bodyPr/>
          <a:lstStyle/>
          <a:p>
            <a:fld id="{1492D4C0-6025-4743-BE69-9CA9550055FB}" type="slidenum">
              <a:rPr lang="zh-TW" altLang="en-US" smtClean="0"/>
              <a:t>2</a:t>
            </a:fld>
            <a:endParaRPr lang="zh-TW" altLang="en-US" dirty="0"/>
          </a:p>
        </p:txBody>
      </p:sp>
      <p:sp>
        <p:nvSpPr>
          <p:cNvPr id="13" name="文字方塊 12">
            <a:extLst>
              <a:ext uri="{FF2B5EF4-FFF2-40B4-BE49-F238E27FC236}">
                <a16:creationId xmlns:a16="http://schemas.microsoft.com/office/drawing/2014/main" id="{2D7735AE-9944-60CF-54ED-95702ADDF302}"/>
              </a:ext>
            </a:extLst>
          </p:cNvPr>
          <p:cNvSpPr txBox="1"/>
          <p:nvPr/>
        </p:nvSpPr>
        <p:spPr>
          <a:xfrm>
            <a:off x="2781613" y="1325205"/>
            <a:ext cx="9074056" cy="1446550"/>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Cardiac arrest refers to the heart ceasing its normal beating, losing its ability to pump blood throughout the body.</a:t>
            </a:r>
          </a:p>
          <a:p>
            <a:pPr marL="285750" indent="-285750">
              <a:buFont typeface="Arial" panose="020B0604020202020204" pitchFamily="34" charset="0"/>
              <a:buChar char="•"/>
            </a:pPr>
            <a:endParaRPr lang="en-US" altLang="zh-TW" sz="2200" dirty="0"/>
          </a:p>
          <a:p>
            <a:pPr marL="285750" indent="-285750">
              <a:buFont typeface="Arial" panose="020B0604020202020204" pitchFamily="34" charset="0"/>
              <a:buChar char="•"/>
            </a:pPr>
            <a:r>
              <a:rPr lang="en-US" altLang="zh-TW" sz="2200" dirty="0"/>
              <a:t>The main causes of cardiac arrest are arrhythmia and myocardial infarction.</a:t>
            </a:r>
            <a:endParaRPr lang="zh-TW" altLang="en-US" sz="2200" dirty="0"/>
          </a:p>
        </p:txBody>
      </p:sp>
      <p:sp>
        <p:nvSpPr>
          <p:cNvPr id="3" name="文字方塊 2">
            <a:extLst>
              <a:ext uri="{FF2B5EF4-FFF2-40B4-BE49-F238E27FC236}">
                <a16:creationId xmlns:a16="http://schemas.microsoft.com/office/drawing/2014/main" id="{A4D16D65-3826-9D53-0C2A-801358FDC9DE}"/>
              </a:ext>
            </a:extLst>
          </p:cNvPr>
          <p:cNvSpPr txBox="1"/>
          <p:nvPr/>
        </p:nvSpPr>
        <p:spPr>
          <a:xfrm>
            <a:off x="8914577" y="1902339"/>
            <a:ext cx="3000375" cy="307777"/>
          </a:xfrm>
          <a:prstGeom prst="rect">
            <a:avLst/>
          </a:prstGeom>
          <a:noFill/>
        </p:spPr>
        <p:txBody>
          <a:bodyPr wrap="square">
            <a:spAutoFit/>
          </a:bodyPr>
          <a:lstStyle/>
          <a:p>
            <a:pPr algn="ctr"/>
            <a:r>
              <a:rPr lang="fr-FR" altLang="zh-TW" sz="1400" i="1" dirty="0"/>
              <a:t>Circulation</a:t>
            </a:r>
            <a:r>
              <a:rPr lang="fr-FR" altLang="zh-TW" sz="1400" dirty="0"/>
              <a:t>, 2004. 110(21): p. 3385-97.</a:t>
            </a:r>
            <a:endParaRPr lang="zh-TW" altLang="en-US" sz="1400" dirty="0"/>
          </a:p>
        </p:txBody>
      </p:sp>
      <p:sp>
        <p:nvSpPr>
          <p:cNvPr id="10" name="文字方塊 9">
            <a:extLst>
              <a:ext uri="{FF2B5EF4-FFF2-40B4-BE49-F238E27FC236}">
                <a16:creationId xmlns:a16="http://schemas.microsoft.com/office/drawing/2014/main" id="{2F5495D7-8493-3921-E87A-13FC16C2BF6C}"/>
              </a:ext>
            </a:extLst>
          </p:cNvPr>
          <p:cNvSpPr txBox="1"/>
          <p:nvPr/>
        </p:nvSpPr>
        <p:spPr>
          <a:xfrm>
            <a:off x="4082768" y="6415436"/>
            <a:ext cx="6588578" cy="307777"/>
          </a:xfrm>
          <a:prstGeom prst="rect">
            <a:avLst/>
          </a:prstGeom>
          <a:noFill/>
        </p:spPr>
        <p:txBody>
          <a:bodyPr wrap="square">
            <a:spAutoFit/>
          </a:bodyPr>
          <a:lstStyle/>
          <a:p>
            <a:r>
              <a:rPr lang="en-US" altLang="zh-TW" sz="1400" i="1" dirty="0"/>
              <a:t>Journal of the Chinese Medical Association</a:t>
            </a:r>
            <a:r>
              <a:rPr lang="en-US" altLang="zh-TW" sz="1400" dirty="0"/>
              <a:t>, 2016. 79(1).</a:t>
            </a:r>
            <a:endParaRPr lang="zh-TW" altLang="en-US" sz="1400" dirty="0"/>
          </a:p>
        </p:txBody>
      </p:sp>
      <p:sp>
        <p:nvSpPr>
          <p:cNvPr id="14" name="文字方塊 13">
            <a:extLst>
              <a:ext uri="{FF2B5EF4-FFF2-40B4-BE49-F238E27FC236}">
                <a16:creationId xmlns:a16="http://schemas.microsoft.com/office/drawing/2014/main" id="{55C8BC1C-99EE-32FB-1EFB-698ABDBA79BE}"/>
              </a:ext>
            </a:extLst>
          </p:cNvPr>
          <p:cNvSpPr txBox="1"/>
          <p:nvPr/>
        </p:nvSpPr>
        <p:spPr>
          <a:xfrm>
            <a:off x="8303610" y="6415437"/>
            <a:ext cx="6588578" cy="307777"/>
          </a:xfrm>
          <a:prstGeom prst="rect">
            <a:avLst/>
          </a:prstGeom>
          <a:noFill/>
        </p:spPr>
        <p:txBody>
          <a:bodyPr wrap="square">
            <a:spAutoFit/>
          </a:bodyPr>
          <a:lstStyle/>
          <a:p>
            <a:r>
              <a:rPr lang="en-US" altLang="zh-TW" sz="1400" i="1" dirty="0" err="1"/>
              <a:t>PLoS</a:t>
            </a:r>
            <a:r>
              <a:rPr lang="en-US" altLang="zh-TW" sz="1400" i="1" dirty="0"/>
              <a:t> One</a:t>
            </a:r>
            <a:r>
              <a:rPr lang="en-US" altLang="zh-TW" sz="1400" dirty="0"/>
              <a:t>, 2015. 10(4): p. e0122675.</a:t>
            </a:r>
            <a:endParaRPr lang="zh-TW" altLang="en-US" sz="1400" dirty="0"/>
          </a:p>
        </p:txBody>
      </p:sp>
    </p:spTree>
    <p:extLst>
      <p:ext uri="{BB962C8B-B14F-4D97-AF65-F5344CB8AC3E}">
        <p14:creationId xmlns:p14="http://schemas.microsoft.com/office/powerpoint/2010/main" val="235039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0"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副標題 2">
            <a:extLst>
              <a:ext uri="{FF2B5EF4-FFF2-40B4-BE49-F238E27FC236}">
                <a16:creationId xmlns:a16="http://schemas.microsoft.com/office/drawing/2014/main" id="{B8BAC8E7-6B0F-A369-AE10-444CC1321366}"/>
              </a:ext>
            </a:extLst>
          </p:cNvPr>
          <p:cNvSpPr txBox="1">
            <a:spLocks/>
          </p:cNvSpPr>
          <p:nvPr/>
        </p:nvSpPr>
        <p:spPr>
          <a:xfrm>
            <a:off x="0" y="1037582"/>
            <a:ext cx="4589242" cy="2882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US" altLang="zh-TW" dirty="0" err="1">
                <a:cs typeface="Times New Roman" panose="02020603050405020304" pitchFamily="18" charset="0"/>
              </a:rPr>
              <a:t>Stay_id</a:t>
            </a:r>
            <a:r>
              <a:rPr lang="en-US" altLang="zh-TW" dirty="0">
                <a:cs typeface="Times New Roman" panose="02020603050405020304" pitchFamily="18" charset="0"/>
              </a:rPr>
              <a:t> </a:t>
            </a:r>
          </a:p>
          <a:p>
            <a:pPr lvl="1">
              <a:lnSpc>
                <a:spcPct val="100000"/>
              </a:lnSpc>
            </a:pPr>
            <a:r>
              <a:rPr lang="en-US" altLang="zh-TW" dirty="0"/>
              <a:t>Gender</a:t>
            </a:r>
          </a:p>
          <a:p>
            <a:pPr lvl="1">
              <a:lnSpc>
                <a:spcPct val="100000"/>
              </a:lnSpc>
            </a:pPr>
            <a:r>
              <a:rPr lang="en-US" altLang="zh-TW" dirty="0"/>
              <a:t>Age</a:t>
            </a:r>
          </a:p>
          <a:p>
            <a:pPr lvl="1">
              <a:lnSpc>
                <a:spcPct val="100000"/>
              </a:lnSpc>
            </a:pPr>
            <a:r>
              <a:rPr lang="en-US" altLang="zh-TW" dirty="0"/>
              <a:t>Vital signs (Features)</a:t>
            </a:r>
          </a:p>
          <a:p>
            <a:pPr lvl="1">
              <a:lnSpc>
                <a:spcPct val="100000"/>
              </a:lnSpc>
            </a:pPr>
            <a:r>
              <a:rPr lang="en-US" altLang="zh-TW" dirty="0"/>
              <a:t>Measured time of vital signs</a:t>
            </a:r>
          </a:p>
          <a:p>
            <a:pPr lvl="1">
              <a:lnSpc>
                <a:spcPct val="100000"/>
              </a:lnSpc>
            </a:pPr>
            <a:r>
              <a:rPr lang="en-US" altLang="zh-TW" dirty="0">
                <a:cs typeface="Times New Roman" panose="02020603050405020304" pitchFamily="18" charset="0"/>
              </a:rPr>
              <a:t>Time of cardiac arrest</a:t>
            </a:r>
          </a:p>
          <a:p>
            <a:pPr lvl="1">
              <a:lnSpc>
                <a:spcPct val="100000"/>
              </a:lnSpc>
            </a:pPr>
            <a:endParaRPr lang="en-US" altLang="zh-TW" dirty="0"/>
          </a:p>
        </p:txBody>
      </p:sp>
      <p:sp>
        <p:nvSpPr>
          <p:cNvPr id="21" name="標題 1">
            <a:extLst>
              <a:ext uri="{FF2B5EF4-FFF2-40B4-BE49-F238E27FC236}">
                <a16:creationId xmlns:a16="http://schemas.microsoft.com/office/drawing/2014/main" id="{E560E603-486E-DFEE-2BCF-752404552FAA}"/>
              </a:ext>
            </a:extLst>
          </p:cNvPr>
          <p:cNvSpPr txBox="1">
            <a:spLocks/>
          </p:cNvSpPr>
          <p:nvPr/>
        </p:nvSpPr>
        <p:spPr>
          <a:xfrm>
            <a:off x="336851" y="183333"/>
            <a:ext cx="4441766" cy="764305"/>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Feature Extraction</a:t>
            </a:r>
          </a:p>
        </p:txBody>
      </p:sp>
      <p:sp>
        <p:nvSpPr>
          <p:cNvPr id="3" name="投影片編號版面配置區 2">
            <a:extLst>
              <a:ext uri="{FF2B5EF4-FFF2-40B4-BE49-F238E27FC236}">
                <a16:creationId xmlns:a16="http://schemas.microsoft.com/office/drawing/2014/main" id="{528665A7-3083-F7B8-664C-C5262D04B25F}"/>
              </a:ext>
            </a:extLst>
          </p:cNvPr>
          <p:cNvSpPr>
            <a:spLocks noGrp="1"/>
          </p:cNvSpPr>
          <p:nvPr>
            <p:ph type="sldNum" sz="quarter" idx="12"/>
          </p:nvPr>
        </p:nvSpPr>
        <p:spPr>
          <a:xfrm>
            <a:off x="9291852" y="6456349"/>
            <a:ext cx="2743200" cy="365125"/>
          </a:xfrm>
        </p:spPr>
        <p:txBody>
          <a:bodyPr/>
          <a:lstStyle/>
          <a:p>
            <a:fld id="{1492D4C0-6025-4743-BE69-9CA9550055FB}" type="slidenum">
              <a:rPr lang="zh-TW" altLang="en-US" smtClean="0"/>
              <a:t>20</a:t>
            </a:fld>
            <a:endParaRPr lang="zh-TW" altLang="en-US" dirty="0"/>
          </a:p>
        </p:txBody>
      </p:sp>
      <p:sp>
        <p:nvSpPr>
          <p:cNvPr id="9" name="文字方塊 8">
            <a:extLst>
              <a:ext uri="{FF2B5EF4-FFF2-40B4-BE49-F238E27FC236}">
                <a16:creationId xmlns:a16="http://schemas.microsoft.com/office/drawing/2014/main" id="{38F571DE-0D08-F76F-6540-C909305ECD3A}"/>
              </a:ext>
            </a:extLst>
          </p:cNvPr>
          <p:cNvSpPr txBox="1"/>
          <p:nvPr/>
        </p:nvSpPr>
        <p:spPr>
          <a:xfrm>
            <a:off x="4668755" y="4183749"/>
            <a:ext cx="7031261" cy="707886"/>
          </a:xfrm>
          <a:prstGeom prst="rect">
            <a:avLst/>
          </a:prstGeom>
          <a:noFill/>
        </p:spPr>
        <p:txBody>
          <a:bodyPr wrap="square">
            <a:spAutoFit/>
          </a:bodyPr>
          <a:lstStyle/>
          <a:p>
            <a:pPr marL="800100" lvl="1" indent="-342900">
              <a:buFont typeface="Arial" panose="020B0604020202020204" pitchFamily="34" charset="0"/>
              <a:buChar char="•"/>
            </a:pPr>
            <a:r>
              <a:rPr lang="en-US" altLang="zh-TW" sz="2000" dirty="0"/>
              <a:t>These are basic vital signs measured daily in general ward patients.</a:t>
            </a:r>
            <a:endParaRPr lang="en-US" altLang="zh-TW" sz="2000" dirty="0">
              <a:latin typeface="Times New Roman" panose="02020603050405020304" pitchFamily="18" charset="0"/>
              <a:cs typeface="Times New Roman" panose="02020603050405020304" pitchFamily="18" charset="0"/>
            </a:endParaRPr>
          </a:p>
        </p:txBody>
      </p:sp>
      <p:grpSp>
        <p:nvGrpSpPr>
          <p:cNvPr id="28" name="群組 27">
            <a:extLst>
              <a:ext uri="{FF2B5EF4-FFF2-40B4-BE49-F238E27FC236}">
                <a16:creationId xmlns:a16="http://schemas.microsoft.com/office/drawing/2014/main" id="{B3CA87BB-8AC5-B5E3-4C91-0B67BCC1A614}"/>
              </a:ext>
            </a:extLst>
          </p:cNvPr>
          <p:cNvGrpSpPr/>
          <p:nvPr/>
        </p:nvGrpSpPr>
        <p:grpSpPr>
          <a:xfrm>
            <a:off x="3516669" y="2514973"/>
            <a:ext cx="1665920" cy="127589"/>
            <a:chOff x="2996210" y="5314259"/>
            <a:chExt cx="2624217" cy="263633"/>
          </a:xfrm>
        </p:grpSpPr>
        <p:cxnSp>
          <p:nvCxnSpPr>
            <p:cNvPr id="20" name="直線接點 19">
              <a:extLst>
                <a:ext uri="{FF2B5EF4-FFF2-40B4-BE49-F238E27FC236}">
                  <a16:creationId xmlns:a16="http://schemas.microsoft.com/office/drawing/2014/main" id="{2834E568-8E1E-7B53-E3C0-EF166A738408}"/>
                </a:ext>
              </a:extLst>
            </p:cNvPr>
            <p:cNvCxnSpPr>
              <a:cxnSpLocks/>
            </p:cNvCxnSpPr>
            <p:nvPr/>
          </p:nvCxnSpPr>
          <p:spPr>
            <a:xfrm flipH="1">
              <a:off x="2996210" y="5446076"/>
              <a:ext cx="25656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00D97E13-D873-BB8D-A2E6-961CC714BA44}"/>
                </a:ext>
              </a:extLst>
            </p:cNvPr>
            <p:cNvSpPr/>
            <p:nvPr/>
          </p:nvSpPr>
          <p:spPr>
            <a:xfrm rot="5400000">
              <a:off x="5347786" y="5305251"/>
              <a:ext cx="263633" cy="281649"/>
            </a:xfrm>
            <a:prstGeom prst="triangle">
              <a:avLst>
                <a:gd name="adj" fmla="val 54011"/>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2" name="表格 1">
            <a:extLst>
              <a:ext uri="{FF2B5EF4-FFF2-40B4-BE49-F238E27FC236}">
                <a16:creationId xmlns:a16="http://schemas.microsoft.com/office/drawing/2014/main" id="{BD7B5789-E5EF-B20E-10E6-DC29A3CCEE9B}"/>
              </a:ext>
            </a:extLst>
          </p:cNvPr>
          <p:cNvGraphicFramePr>
            <a:graphicFrameLocks noGrp="1"/>
          </p:cNvGraphicFramePr>
          <p:nvPr>
            <p:extLst>
              <p:ext uri="{D42A27DB-BD31-4B8C-83A1-F6EECF244321}">
                <p14:modId xmlns:p14="http://schemas.microsoft.com/office/powerpoint/2010/main" val="2165481667"/>
              </p:ext>
            </p:extLst>
          </p:nvPr>
        </p:nvGraphicFramePr>
        <p:xfrm>
          <a:off x="5182589" y="1037582"/>
          <a:ext cx="6708892" cy="3082373"/>
        </p:xfrm>
        <a:graphic>
          <a:graphicData uri="http://schemas.openxmlformats.org/drawingml/2006/table">
            <a:tbl>
              <a:tblPr firstRow="1" firstCol="1" bandRow="1"/>
              <a:tblGrid>
                <a:gridCol w="4739224">
                  <a:extLst>
                    <a:ext uri="{9D8B030D-6E8A-4147-A177-3AD203B41FA5}">
                      <a16:colId xmlns:a16="http://schemas.microsoft.com/office/drawing/2014/main" val="2837415890"/>
                    </a:ext>
                  </a:extLst>
                </a:gridCol>
                <a:gridCol w="1969668">
                  <a:extLst>
                    <a:ext uri="{9D8B030D-6E8A-4147-A177-3AD203B41FA5}">
                      <a16:colId xmlns:a16="http://schemas.microsoft.com/office/drawing/2014/main" val="2611513481"/>
                    </a:ext>
                  </a:extLst>
                </a:gridCol>
              </a:tblGrid>
              <a:tr h="440339">
                <a:tc>
                  <a:txBody>
                    <a:bodyPr/>
                    <a:lstStyle/>
                    <a:p>
                      <a:pPr algn="ctr">
                        <a:spcAft>
                          <a:spcPts val="0"/>
                        </a:spcAft>
                      </a:pPr>
                      <a:r>
                        <a:rPr lang="en-US" altLang="zh-TW" sz="2000" b="1" kern="100" dirty="0">
                          <a:effectLst/>
                          <a:latin typeface="+mn-lt"/>
                          <a:ea typeface="標楷體" panose="03000509000000000000" pitchFamily="65" charset="-120"/>
                          <a:cs typeface="Times New Roman" panose="02020603050405020304" pitchFamily="18" charset="0"/>
                        </a:rPr>
                        <a:t>Features</a:t>
                      </a:r>
                      <a:endParaRPr lang="zh-TW" sz="2000" b="1" kern="100" dirty="0">
                        <a:effectLst/>
                        <a:latin typeface="+mn-lt"/>
                        <a:ea typeface="新細明體" panose="02020500000000000000" pitchFamily="18" charset="-12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TW" sz="2000" b="1" kern="100" dirty="0">
                          <a:effectLst/>
                          <a:latin typeface="+mn-lt"/>
                          <a:ea typeface="標楷體" panose="03000509000000000000" pitchFamily="65" charset="-120"/>
                          <a:cs typeface="Times New Roman" panose="02020603050405020304" pitchFamily="18" charset="0"/>
                        </a:rPr>
                        <a:t>Code</a:t>
                      </a:r>
                      <a:endParaRPr lang="zh-TW" sz="2000" b="1" kern="100" dirty="0">
                        <a:effectLst/>
                        <a:latin typeface="+mn-lt"/>
                        <a:ea typeface="新細明體" panose="02020500000000000000" pitchFamily="18" charset="-12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7274892"/>
                  </a:ext>
                </a:extLst>
              </a:tr>
              <a:tr h="440339">
                <a:tc>
                  <a:txBody>
                    <a:bodyPr/>
                    <a:lstStyle/>
                    <a:p>
                      <a:pPr marL="0" lvl="0" indent="0" algn="ctr">
                        <a:lnSpc>
                          <a:spcPct val="100000"/>
                        </a:lnSpc>
                        <a:buFont typeface="+mj-lt"/>
                        <a:buNone/>
                      </a:pPr>
                      <a:r>
                        <a:rPr lang="en-US" altLang="zh-TW" sz="2000" b="1" kern="100" dirty="0">
                          <a:effectLst/>
                          <a:latin typeface="+mn-lt"/>
                          <a:ea typeface="標楷體" panose="03000509000000000000" pitchFamily="65" charset="-120"/>
                          <a:cs typeface="Times New Roman" panose="02020603050405020304" pitchFamily="18" charset="0"/>
                        </a:rPr>
                        <a:t>Non-invasive</a:t>
                      </a:r>
                      <a:r>
                        <a:rPr lang="zh-TW" altLang="en-US" sz="2000" b="1" dirty="0">
                          <a:latin typeface="+mn-lt"/>
                        </a:rPr>
                        <a:t> </a:t>
                      </a:r>
                      <a:r>
                        <a:rPr lang="en-US" altLang="zh-TW" sz="2000" dirty="0">
                          <a:latin typeface="+mn-lt"/>
                        </a:rPr>
                        <a:t>systolic blood pressure</a:t>
                      </a:r>
                      <a:r>
                        <a:rPr lang="zh-TW" altLang="en-US" sz="2000" dirty="0">
                          <a:latin typeface="+mn-lt"/>
                        </a:rPr>
                        <a:t> </a:t>
                      </a:r>
                      <a:r>
                        <a:rPr lang="en-US" altLang="zh-TW" sz="2000" dirty="0">
                          <a:latin typeface="+mn-lt"/>
                        </a:rPr>
                        <a:t>(SBP)</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kern="100" dirty="0">
                          <a:effectLst/>
                          <a:latin typeface="+mn-lt"/>
                          <a:ea typeface="新細明體" panose="02020500000000000000" pitchFamily="18" charset="-120"/>
                          <a:cs typeface="Cordia New" panose="020B0304020202020204" pitchFamily="34" charset="-34"/>
                        </a:rPr>
                        <a:t>220179</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80724151"/>
                  </a:ext>
                </a:extLst>
              </a:tr>
              <a:tr h="440339">
                <a:tc>
                  <a:txBody>
                    <a:bodyPr/>
                    <a:lstStyle/>
                    <a:p>
                      <a:pPr algn="ctr">
                        <a:spcAft>
                          <a:spcPts val="0"/>
                        </a:spcAft>
                      </a:pPr>
                      <a:r>
                        <a:rPr lang="en-US" altLang="zh-TW" sz="2000" b="1" kern="100" dirty="0">
                          <a:effectLst/>
                          <a:latin typeface="+mn-lt"/>
                          <a:ea typeface="標楷體" panose="03000509000000000000" pitchFamily="65" charset="-120"/>
                          <a:cs typeface="Times New Roman" panose="02020603050405020304" pitchFamily="18" charset="0"/>
                        </a:rPr>
                        <a:t>Non-invasive</a:t>
                      </a:r>
                      <a:r>
                        <a:rPr lang="en-US" altLang="zh-TW" sz="2000" kern="100" dirty="0">
                          <a:effectLst/>
                          <a:latin typeface="+mn-lt"/>
                          <a:ea typeface="標楷體" panose="03000509000000000000" pitchFamily="65" charset="-120"/>
                          <a:cs typeface="Times New Roman" panose="02020603050405020304" pitchFamily="18" charset="0"/>
                        </a:rPr>
                        <a:t> diastolic blood pressure (DBP)</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kern="100" dirty="0">
                          <a:effectLst/>
                          <a:latin typeface="+mn-lt"/>
                          <a:ea typeface="新細明體" panose="02020500000000000000" pitchFamily="18" charset="-120"/>
                          <a:cs typeface="Cordia New" panose="020B0304020202020204" pitchFamily="34" charset="-34"/>
                        </a:rPr>
                        <a:t>220180</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57409786"/>
                  </a:ext>
                </a:extLst>
              </a:tr>
              <a:tr h="440339">
                <a:tc>
                  <a:txBody>
                    <a:bodyPr/>
                    <a:lstStyle/>
                    <a:p>
                      <a:pPr marL="457200" lvl="1" indent="0" algn="ctr">
                        <a:lnSpc>
                          <a:spcPct val="100000"/>
                        </a:lnSpc>
                        <a:buFont typeface="+mj-lt"/>
                        <a:buNone/>
                      </a:pPr>
                      <a:r>
                        <a:rPr lang="en-US" altLang="zh-TW" sz="2000" dirty="0">
                          <a:latin typeface="+mn-lt"/>
                        </a:rPr>
                        <a:t>Heart rate</a:t>
                      </a:r>
                      <a:r>
                        <a:rPr lang="zh-TW" altLang="en-US" sz="2000" dirty="0">
                          <a:latin typeface="+mn-lt"/>
                        </a:rPr>
                        <a:t> </a:t>
                      </a:r>
                      <a:r>
                        <a:rPr lang="en-US" altLang="zh-TW" sz="2000" dirty="0">
                          <a:latin typeface="+mn-lt"/>
                        </a:rPr>
                        <a:t>(HR)</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kern="100" dirty="0">
                          <a:effectLst/>
                          <a:latin typeface="+mn-lt"/>
                          <a:ea typeface="新細明體" panose="02020500000000000000" pitchFamily="18" charset="-120"/>
                          <a:cs typeface="Cordia New" panose="020B0304020202020204" pitchFamily="34" charset="-34"/>
                        </a:rPr>
                        <a:t>220045</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76086632"/>
                  </a:ext>
                </a:extLst>
              </a:tr>
              <a:tr h="440339">
                <a:tc>
                  <a:txBody>
                    <a:bodyPr/>
                    <a:lstStyle/>
                    <a:p>
                      <a:pPr marL="457200" lvl="1" indent="0" algn="ctr">
                        <a:lnSpc>
                          <a:spcPct val="100000"/>
                        </a:lnSpc>
                        <a:buFont typeface="+mj-lt"/>
                        <a:buNone/>
                      </a:pPr>
                      <a:r>
                        <a:rPr lang="en-US" altLang="zh-TW" sz="2000" dirty="0">
                          <a:latin typeface="+mn-lt"/>
                        </a:rPr>
                        <a:t>Respiratory rate</a:t>
                      </a:r>
                      <a:r>
                        <a:rPr lang="zh-TW" altLang="en-US" sz="2000" dirty="0">
                          <a:latin typeface="+mn-lt"/>
                        </a:rPr>
                        <a:t> </a:t>
                      </a:r>
                      <a:r>
                        <a:rPr lang="en-US" altLang="zh-TW" sz="2000" dirty="0">
                          <a:latin typeface="+mn-lt"/>
                        </a:rPr>
                        <a:t>(RR)</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kern="100" dirty="0">
                          <a:effectLst/>
                          <a:latin typeface="+mn-lt"/>
                          <a:ea typeface="新細明體" panose="02020500000000000000" pitchFamily="18" charset="-120"/>
                          <a:cs typeface="Cordia New" panose="020B0304020202020204" pitchFamily="34" charset="-34"/>
                        </a:rPr>
                        <a:t>220210</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99294070"/>
                  </a:ext>
                </a:extLst>
              </a:tr>
              <a:tr h="440339">
                <a:tc>
                  <a:txBody>
                    <a:bodyPr/>
                    <a:lstStyle/>
                    <a:p>
                      <a:pPr marL="457200" lvl="1" indent="0" algn="ctr">
                        <a:lnSpc>
                          <a:spcPct val="100000"/>
                        </a:lnSpc>
                        <a:buFont typeface="+mj-lt"/>
                        <a:buNone/>
                      </a:pPr>
                      <a:r>
                        <a:rPr lang="en-US" altLang="zh-TW" sz="2000" dirty="0">
                          <a:latin typeface="+mn-lt"/>
                        </a:rPr>
                        <a:t>Body temperature (BT)</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kern="100" dirty="0">
                          <a:effectLst/>
                          <a:latin typeface="+mn-lt"/>
                          <a:ea typeface="+mn-ea"/>
                          <a:cs typeface="Cordia New" panose="020B0304020202020204" pitchFamily="34" charset="-34"/>
                        </a:rPr>
                        <a:t>223762</a:t>
                      </a:r>
                      <a:endParaRPr lang="zh-TW" altLang="zh-TW" sz="2000" kern="100" dirty="0">
                        <a:effectLst/>
                        <a:latin typeface="+mn-lt"/>
                        <a:ea typeface="+mn-ea"/>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25773869"/>
                  </a:ext>
                </a:extLst>
              </a:tr>
              <a:tr h="440339">
                <a:tc>
                  <a:txBody>
                    <a:bodyPr/>
                    <a:lstStyle/>
                    <a:p>
                      <a:pPr marL="457200" lvl="1" indent="0" algn="ctr">
                        <a:lnSpc>
                          <a:spcPct val="100000"/>
                        </a:lnSpc>
                        <a:buFont typeface="+mj-lt"/>
                        <a:buNone/>
                      </a:pPr>
                      <a:r>
                        <a:rPr lang="en-US" altLang="zh-TW" sz="2000" dirty="0">
                          <a:latin typeface="+mn-lt"/>
                        </a:rPr>
                        <a:t>Oxygen saturation (SpO</a:t>
                      </a:r>
                      <a:r>
                        <a:rPr lang="en-US" altLang="zh-TW" sz="2000" baseline="-25000" dirty="0">
                          <a:latin typeface="+mn-lt"/>
                        </a:rPr>
                        <a:t>2</a:t>
                      </a:r>
                      <a:r>
                        <a:rPr lang="en-US" altLang="zh-TW" sz="2000" dirty="0">
                          <a:latin typeface="+mn-lt"/>
                        </a:rPr>
                        <a:t>)</a:t>
                      </a: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kern="100" dirty="0">
                          <a:effectLst/>
                          <a:latin typeface="+mn-lt"/>
                          <a:ea typeface="+mn-ea"/>
                          <a:cs typeface="Cordia New" panose="020B0304020202020204" pitchFamily="34" charset="-34"/>
                        </a:rPr>
                        <a:t>220277</a:t>
                      </a:r>
                      <a:endParaRPr lang="zh-TW" altLang="zh-TW" sz="1800" kern="100" dirty="0">
                        <a:effectLst/>
                        <a:latin typeface="+mn-lt"/>
                        <a:ea typeface="+mn-ea"/>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974061"/>
                  </a:ext>
                </a:extLst>
              </a:tr>
            </a:tbl>
          </a:graphicData>
        </a:graphic>
      </p:graphicFrame>
      <p:sp>
        <p:nvSpPr>
          <p:cNvPr id="6" name="文字方塊 5">
            <a:extLst>
              <a:ext uri="{FF2B5EF4-FFF2-40B4-BE49-F238E27FC236}">
                <a16:creationId xmlns:a16="http://schemas.microsoft.com/office/drawing/2014/main" id="{C4454B31-3301-C4E9-C382-62FD3A1B54ED}"/>
              </a:ext>
            </a:extLst>
          </p:cNvPr>
          <p:cNvSpPr txBox="1"/>
          <p:nvPr/>
        </p:nvSpPr>
        <p:spPr>
          <a:xfrm>
            <a:off x="565591" y="5140250"/>
            <a:ext cx="10629900"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Use the MIMIC-code provided by MIT-LCP to check whether the data of vital signs and the range of each variable are correct.</a:t>
            </a:r>
            <a:endParaRPr lang="zh-TW" altLang="en-US" sz="2200" dirty="0"/>
          </a:p>
        </p:txBody>
      </p:sp>
      <p:pic>
        <p:nvPicPr>
          <p:cNvPr id="7" name="圖片 6">
            <a:extLst>
              <a:ext uri="{FF2B5EF4-FFF2-40B4-BE49-F238E27FC236}">
                <a16:creationId xmlns:a16="http://schemas.microsoft.com/office/drawing/2014/main" id="{2219ACC3-BFFE-964E-7A78-69A889CF98D7}"/>
              </a:ext>
            </a:extLst>
          </p:cNvPr>
          <p:cNvPicPr>
            <a:picLocks noChangeAspect="1"/>
          </p:cNvPicPr>
          <p:nvPr/>
        </p:nvPicPr>
        <p:blipFill rotWithShape="1">
          <a:blip r:embed="rId3"/>
          <a:srcRect l="57317" t="34240" b="-1"/>
          <a:stretch/>
        </p:blipFill>
        <p:spPr>
          <a:xfrm>
            <a:off x="904725" y="5942474"/>
            <a:ext cx="3306017" cy="732193"/>
          </a:xfrm>
          <a:prstGeom prst="rect">
            <a:avLst/>
          </a:prstGeom>
        </p:spPr>
      </p:pic>
      <p:sp>
        <p:nvSpPr>
          <p:cNvPr id="8" name="文字方塊 7">
            <a:extLst>
              <a:ext uri="{FF2B5EF4-FFF2-40B4-BE49-F238E27FC236}">
                <a16:creationId xmlns:a16="http://schemas.microsoft.com/office/drawing/2014/main" id="{C03F92F6-B81B-B6F6-DAC3-B81524BB43A5}"/>
              </a:ext>
            </a:extLst>
          </p:cNvPr>
          <p:cNvSpPr txBox="1"/>
          <p:nvPr/>
        </p:nvSpPr>
        <p:spPr>
          <a:xfrm>
            <a:off x="6062114" y="6485022"/>
            <a:ext cx="6129886" cy="307777"/>
          </a:xfrm>
          <a:prstGeom prst="rect">
            <a:avLst/>
          </a:prstGeom>
          <a:noFill/>
        </p:spPr>
        <p:txBody>
          <a:bodyPr wrap="square">
            <a:spAutoFit/>
          </a:bodyPr>
          <a:lstStyle/>
          <a:p>
            <a:pPr marL="457200" indent="-457200"/>
            <a:r>
              <a:rPr lang="en-US" altLang="zh-TW" sz="1400" i="1" kern="100" dirty="0">
                <a:latin typeface="Calibri" panose="020F0502020204030204" pitchFamily="34" charset="0"/>
                <a:ea typeface="新細明體" panose="02020500000000000000" pitchFamily="18" charset="-120"/>
              </a:rPr>
              <a:t>Journal of the American Medical Informatics Association, </a:t>
            </a:r>
            <a:r>
              <a:rPr lang="en-US" altLang="zh-TW" sz="1400" kern="100" dirty="0">
                <a:latin typeface="Calibri" panose="020F0502020204030204" pitchFamily="34" charset="0"/>
                <a:ea typeface="新細明體" panose="02020500000000000000" pitchFamily="18" charset="-120"/>
              </a:rPr>
              <a:t>2018, 25.1: 32-39.</a:t>
            </a:r>
            <a:endParaRPr lang="zh-TW" altLang="zh-TW" sz="1400" kern="100" dirty="0">
              <a:latin typeface="Calibri" panose="020F0502020204030204" pitchFamily="34" charset="0"/>
              <a:ea typeface="新細明體" panose="02020500000000000000" pitchFamily="18" charset="-120"/>
            </a:endParaRPr>
          </a:p>
        </p:txBody>
      </p:sp>
    </p:spTree>
    <p:extLst>
      <p:ext uri="{BB962C8B-B14F-4D97-AF65-F5344CB8AC3E}">
        <p14:creationId xmlns:p14="http://schemas.microsoft.com/office/powerpoint/2010/main" val="49379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58607CF6-C1D9-8351-7F18-95BA77A1455B}"/>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CC17B8DB-5C74-7538-4752-49A2AE55392F}"/>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13" name="矩形 12">
            <a:extLst>
              <a:ext uri="{FF2B5EF4-FFF2-40B4-BE49-F238E27FC236}">
                <a16:creationId xmlns:a16="http://schemas.microsoft.com/office/drawing/2014/main" id="{3FDBCDA0-0164-1773-E0AD-AFF14BB222F9}"/>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16" name="箭號: 向下 15">
            <a:extLst>
              <a:ext uri="{FF2B5EF4-FFF2-40B4-BE49-F238E27FC236}">
                <a16:creationId xmlns:a16="http://schemas.microsoft.com/office/drawing/2014/main" id="{65F0CE23-80D9-3A59-7BB7-903DE5DEFB25}"/>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下 17">
            <a:extLst>
              <a:ext uri="{FF2B5EF4-FFF2-40B4-BE49-F238E27FC236}">
                <a16:creationId xmlns:a16="http://schemas.microsoft.com/office/drawing/2014/main" id="{15265CF2-FDCC-5EE0-2AA1-8A1A026555F4}"/>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下 19">
            <a:extLst>
              <a:ext uri="{FF2B5EF4-FFF2-40B4-BE49-F238E27FC236}">
                <a16:creationId xmlns:a16="http://schemas.microsoft.com/office/drawing/2014/main" id="{B7D6BE74-0C40-07B3-85D9-9F70BEF50164}"/>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下 20">
            <a:extLst>
              <a:ext uri="{FF2B5EF4-FFF2-40B4-BE49-F238E27FC236}">
                <a16:creationId xmlns:a16="http://schemas.microsoft.com/office/drawing/2014/main" id="{C1EF883D-F70D-F87A-1061-0858E988E473}"/>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下 22">
            <a:extLst>
              <a:ext uri="{FF2B5EF4-FFF2-40B4-BE49-F238E27FC236}">
                <a16:creationId xmlns:a16="http://schemas.microsoft.com/office/drawing/2014/main" id="{7D4B4FEE-441F-D2E8-922A-5184A47F9F3C}"/>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1FFEA67-AF9B-C428-FDF6-166C8FED14A2}"/>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31" name="矩形 30">
            <a:extLst>
              <a:ext uri="{FF2B5EF4-FFF2-40B4-BE49-F238E27FC236}">
                <a16:creationId xmlns:a16="http://schemas.microsoft.com/office/drawing/2014/main" id="{27094858-E046-026D-9D51-3464A4281E52}"/>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32" name="箭號: 向下 31">
            <a:extLst>
              <a:ext uri="{FF2B5EF4-FFF2-40B4-BE49-F238E27FC236}">
                <a16:creationId xmlns:a16="http://schemas.microsoft.com/office/drawing/2014/main" id="{A40FC815-9876-4F90-AE3E-462B9AC27B7C}"/>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箭號: 向下 34">
            <a:extLst>
              <a:ext uri="{FF2B5EF4-FFF2-40B4-BE49-F238E27FC236}">
                <a16:creationId xmlns:a16="http://schemas.microsoft.com/office/drawing/2014/main" id="{21C5ACD2-44A7-AD63-CB1C-8960C3384722}"/>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投影片編號版面配置區 2">
            <a:extLst>
              <a:ext uri="{FF2B5EF4-FFF2-40B4-BE49-F238E27FC236}">
                <a16:creationId xmlns:a16="http://schemas.microsoft.com/office/drawing/2014/main" id="{1985CAEC-CEA3-1826-E944-DBE36DB1D8D9}"/>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21</a:t>
            </a:fld>
            <a:endParaRPr lang="zh-TW" altLang="en-US"/>
          </a:p>
        </p:txBody>
      </p:sp>
      <p:sp>
        <p:nvSpPr>
          <p:cNvPr id="53" name="矩形 52">
            <a:extLst>
              <a:ext uri="{FF2B5EF4-FFF2-40B4-BE49-F238E27FC236}">
                <a16:creationId xmlns:a16="http://schemas.microsoft.com/office/drawing/2014/main" id="{8E443D38-230E-6D64-A02B-100F8ABA0CD7}"/>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54" name="箭號: 向下 53">
            <a:extLst>
              <a:ext uri="{FF2B5EF4-FFF2-40B4-BE49-F238E27FC236}">
                <a16:creationId xmlns:a16="http://schemas.microsoft.com/office/drawing/2014/main" id="{CA1B2FD0-5ECA-AE0F-1F41-2DCA37EAB764}"/>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B4D950CD-CAC5-2E35-ABFC-C82F283F3E88}"/>
              </a:ext>
            </a:extLst>
          </p:cNvPr>
          <p:cNvSpPr/>
          <p:nvPr/>
        </p:nvSpPr>
        <p:spPr>
          <a:xfrm>
            <a:off x="8348474" y="1946859"/>
            <a:ext cx="2498491"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148334</a:t>
            </a:r>
            <a:r>
              <a:rPr lang="zh-TW" altLang="en-US" sz="2000" dirty="0">
                <a:solidFill>
                  <a:schemeClr val="tx1"/>
                </a:solidFill>
              </a:rPr>
              <a:t> </a:t>
            </a:r>
            <a:r>
              <a:rPr lang="en-US" altLang="zh-TW" sz="2000" dirty="0">
                <a:solidFill>
                  <a:schemeClr val="tx1"/>
                </a:solidFill>
              </a:rPr>
              <a:t>vital signs</a:t>
            </a:r>
          </a:p>
        </p:txBody>
      </p:sp>
      <p:sp>
        <p:nvSpPr>
          <p:cNvPr id="56" name="箭號: 向下 55">
            <a:extLst>
              <a:ext uri="{FF2B5EF4-FFF2-40B4-BE49-F238E27FC236}">
                <a16:creationId xmlns:a16="http://schemas.microsoft.com/office/drawing/2014/main" id="{7C6A8038-4C8A-FC24-C6D5-14C5E065F06E}"/>
              </a:ext>
            </a:extLst>
          </p:cNvPr>
          <p:cNvSpPr/>
          <p:nvPr/>
        </p:nvSpPr>
        <p:spPr>
          <a:xfrm rot="16200000">
            <a:off x="8170041" y="2232213"/>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68BD09A7-0A6E-CC1B-110D-E650342DA4F7}"/>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2" name="矩形 1">
            <a:extLst>
              <a:ext uri="{FF2B5EF4-FFF2-40B4-BE49-F238E27FC236}">
                <a16:creationId xmlns:a16="http://schemas.microsoft.com/office/drawing/2014/main" id="{83C6A8ED-9FF0-900F-14C9-3AF7FCE1ABD6}"/>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3" name="矩形 2">
            <a:extLst>
              <a:ext uri="{FF2B5EF4-FFF2-40B4-BE49-F238E27FC236}">
                <a16:creationId xmlns:a16="http://schemas.microsoft.com/office/drawing/2014/main" id="{8DF821F5-CFA5-8974-EF73-78D70AD52C08}"/>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254DC6CC-496D-562A-12E8-F97853DB27DF}"/>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
        <p:nvSpPr>
          <p:cNvPr id="37" name="矩形 36">
            <a:extLst>
              <a:ext uri="{FF2B5EF4-FFF2-40B4-BE49-F238E27FC236}">
                <a16:creationId xmlns:a16="http://schemas.microsoft.com/office/drawing/2014/main" id="{246A92BA-1423-5236-1177-52A51D2D4770}"/>
              </a:ext>
            </a:extLst>
          </p:cNvPr>
          <p:cNvSpPr/>
          <p:nvPr/>
        </p:nvSpPr>
        <p:spPr>
          <a:xfrm>
            <a:off x="3384144" y="3796717"/>
            <a:ext cx="8027067" cy="2879456"/>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3646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2">
            <a:extLst>
              <a:ext uri="{FF2B5EF4-FFF2-40B4-BE49-F238E27FC236}">
                <a16:creationId xmlns:a16="http://schemas.microsoft.com/office/drawing/2014/main" id="{C6AB0376-EDE8-D5A1-5F80-1E2A96B2B608}"/>
              </a:ext>
            </a:extLst>
          </p:cNvPr>
          <p:cNvSpPr txBox="1">
            <a:spLocks/>
          </p:cNvSpPr>
          <p:nvPr/>
        </p:nvSpPr>
        <p:spPr>
          <a:xfrm>
            <a:off x="467256" y="911498"/>
            <a:ext cx="10678800" cy="6761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2200" dirty="0"/>
              <a:t>Remove some data according to the following rules</a:t>
            </a:r>
            <a:r>
              <a:rPr lang="zh-TW" altLang="en-US" sz="2200" dirty="0"/>
              <a:t> </a:t>
            </a:r>
            <a:r>
              <a:rPr lang="en-US" altLang="zh-TW" sz="2200" dirty="0"/>
              <a:t>:</a:t>
            </a:r>
          </a:p>
        </p:txBody>
      </p:sp>
      <p:sp>
        <p:nvSpPr>
          <p:cNvPr id="5" name="標題 1">
            <a:extLst>
              <a:ext uri="{FF2B5EF4-FFF2-40B4-BE49-F238E27FC236}">
                <a16:creationId xmlns:a16="http://schemas.microsoft.com/office/drawing/2014/main" id="{1DFC2FD5-0B21-D74A-9F8A-69BC23B1B94B}"/>
              </a:ext>
            </a:extLst>
          </p:cNvPr>
          <p:cNvSpPr txBox="1">
            <a:spLocks/>
          </p:cNvSpPr>
          <p:nvPr/>
        </p:nvSpPr>
        <p:spPr>
          <a:xfrm>
            <a:off x="322951" y="259417"/>
            <a:ext cx="4441766" cy="6761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Data pre-processing</a:t>
            </a:r>
            <a:endParaRPr lang="zh-TW" altLang="en-US" sz="3600" b="1" dirty="0">
              <a:latin typeface="+mn-lt"/>
              <a:ea typeface="標楷體" panose="03000509000000000000" pitchFamily="65" charset="-120"/>
              <a:cs typeface="Times New Roman" panose="02020603050405020304" pitchFamily="18" charset="0"/>
            </a:endParaRPr>
          </a:p>
        </p:txBody>
      </p:sp>
      <p:sp>
        <p:nvSpPr>
          <p:cNvPr id="6" name="投影片編號版面配置區 2">
            <a:extLst>
              <a:ext uri="{FF2B5EF4-FFF2-40B4-BE49-F238E27FC236}">
                <a16:creationId xmlns:a16="http://schemas.microsoft.com/office/drawing/2014/main" id="{FE8F29B7-A799-316C-5FD4-1FBCD2DBBEEA}"/>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22</a:t>
            </a:fld>
            <a:endParaRPr lang="zh-TW" altLang="en-US"/>
          </a:p>
        </p:txBody>
      </p:sp>
      <p:sp>
        <p:nvSpPr>
          <p:cNvPr id="54" name="文字方塊 53">
            <a:extLst>
              <a:ext uri="{FF2B5EF4-FFF2-40B4-BE49-F238E27FC236}">
                <a16:creationId xmlns:a16="http://schemas.microsoft.com/office/drawing/2014/main" id="{542A4439-FE0E-E54A-50D1-2C2C0CB1825B}"/>
              </a:ext>
            </a:extLst>
          </p:cNvPr>
          <p:cNvSpPr txBox="1"/>
          <p:nvPr/>
        </p:nvSpPr>
        <p:spPr>
          <a:xfrm>
            <a:off x="6096000" y="6523751"/>
            <a:ext cx="5734834" cy="307777"/>
          </a:xfrm>
          <a:prstGeom prst="rect">
            <a:avLst/>
          </a:prstGeom>
          <a:noFill/>
        </p:spPr>
        <p:txBody>
          <a:bodyPr wrap="square">
            <a:spAutoFit/>
          </a:bodyPr>
          <a:lstStyle/>
          <a:p>
            <a:r>
              <a:rPr lang="en-US" altLang="zh-TW" sz="1400" i="1" dirty="0">
                <a:solidFill>
                  <a:srgbClr val="222222"/>
                </a:solidFill>
              </a:rPr>
              <a:t>Journal of Physics: Conference Series</a:t>
            </a:r>
            <a:r>
              <a:rPr lang="en-US" altLang="zh-TW" sz="1400" dirty="0">
                <a:solidFill>
                  <a:srgbClr val="222222"/>
                </a:solidFill>
              </a:rPr>
              <a:t>. Vol. 1754. No. 1. IOP Publishing, 2021.</a:t>
            </a:r>
            <a:endParaRPr lang="zh-TW" altLang="en-US" sz="1400" dirty="0"/>
          </a:p>
        </p:txBody>
      </p:sp>
      <p:sp>
        <p:nvSpPr>
          <p:cNvPr id="9" name="文字方塊 8">
            <a:extLst>
              <a:ext uri="{FF2B5EF4-FFF2-40B4-BE49-F238E27FC236}">
                <a16:creationId xmlns:a16="http://schemas.microsoft.com/office/drawing/2014/main" id="{1BBB8EAB-ABBC-C335-3B74-7F25ED7A0D4B}"/>
              </a:ext>
            </a:extLst>
          </p:cNvPr>
          <p:cNvSpPr txBox="1"/>
          <p:nvPr/>
        </p:nvSpPr>
        <p:spPr>
          <a:xfrm>
            <a:off x="467257" y="5035206"/>
            <a:ext cx="11666912" cy="1055545"/>
          </a:xfrm>
          <a:prstGeom prst="rect">
            <a:avLst/>
          </a:prstGeom>
          <a:noFill/>
        </p:spPr>
        <p:txBody>
          <a:bodyPr wrap="square">
            <a:spAutoFit/>
          </a:bodyPr>
          <a:lstStyle/>
          <a:p>
            <a:pPr marL="214313" indent="-214313">
              <a:lnSpc>
                <a:spcPct val="150000"/>
              </a:lnSpc>
              <a:buFont typeface="Arial" panose="020B0604020202020204" pitchFamily="34" charset="0"/>
              <a:buChar char="•"/>
            </a:pPr>
            <a:r>
              <a:rPr lang="en-US" altLang="zh-TW" sz="2200" dirty="0"/>
              <a:t>Use linear interpolation to impute missing values for each patient with missing data. </a:t>
            </a:r>
          </a:p>
          <a:p>
            <a:pPr marL="214313" indent="-214313">
              <a:lnSpc>
                <a:spcPct val="150000"/>
              </a:lnSpc>
              <a:buFont typeface="Arial" panose="020B0604020202020204" pitchFamily="34" charset="0"/>
              <a:buChar char="•"/>
            </a:pPr>
            <a:r>
              <a:rPr lang="en-US" altLang="zh-TW" sz="2200" dirty="0"/>
              <a:t>If there is missing data that cannot be imputed, the nearest available value will be used directly.</a:t>
            </a:r>
          </a:p>
        </p:txBody>
      </p:sp>
      <p:pic>
        <p:nvPicPr>
          <p:cNvPr id="12" name="圖片 11">
            <a:extLst>
              <a:ext uri="{FF2B5EF4-FFF2-40B4-BE49-F238E27FC236}">
                <a16:creationId xmlns:a16="http://schemas.microsoft.com/office/drawing/2014/main" id="{FBB8A39F-5DE2-3AA5-4E94-51DD19BC9AED}"/>
              </a:ext>
            </a:extLst>
          </p:cNvPr>
          <p:cNvPicPr>
            <a:picLocks noChangeAspect="1"/>
          </p:cNvPicPr>
          <p:nvPr/>
        </p:nvPicPr>
        <p:blipFill>
          <a:blip r:embed="rId3"/>
          <a:stretch>
            <a:fillRect/>
          </a:stretch>
        </p:blipFill>
        <p:spPr>
          <a:xfrm>
            <a:off x="1886109" y="1635144"/>
            <a:ext cx="7841093" cy="3352605"/>
          </a:xfrm>
          <a:prstGeom prst="rect">
            <a:avLst/>
          </a:prstGeom>
        </p:spPr>
      </p:pic>
    </p:spTree>
    <p:extLst>
      <p:ext uri="{BB962C8B-B14F-4D97-AF65-F5344CB8AC3E}">
        <p14:creationId xmlns:p14="http://schemas.microsoft.com/office/powerpoint/2010/main" val="218810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30041DA-F3B1-25A8-B7C0-235C99CE2FC5}"/>
              </a:ext>
            </a:extLst>
          </p:cNvPr>
          <p:cNvSpPr/>
          <p:nvPr/>
        </p:nvSpPr>
        <p:spPr>
          <a:xfrm>
            <a:off x="8348474" y="2917273"/>
            <a:ext cx="2498490" cy="7333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=479</a:t>
            </a:r>
          </a:p>
          <a:p>
            <a:pPr algn="ctr"/>
            <a:r>
              <a:rPr lang="en-US" altLang="zh-TW" sz="2000" dirty="0">
                <a:solidFill>
                  <a:schemeClr val="tx1"/>
                </a:solidFill>
              </a:rPr>
              <a:t>68973 vital signs  </a:t>
            </a:r>
          </a:p>
        </p:txBody>
      </p:sp>
      <p:sp>
        <p:nvSpPr>
          <p:cNvPr id="22" name="投影片編號版面配置區 2">
            <a:extLst>
              <a:ext uri="{FF2B5EF4-FFF2-40B4-BE49-F238E27FC236}">
                <a16:creationId xmlns:a16="http://schemas.microsoft.com/office/drawing/2014/main" id="{F95A2755-4640-A6FC-7D1F-1DC5144BDE15}"/>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23</a:t>
            </a:fld>
            <a:endParaRPr lang="zh-TW" altLang="en-US"/>
          </a:p>
        </p:txBody>
      </p:sp>
      <p:sp>
        <p:nvSpPr>
          <p:cNvPr id="24" name="矩形 23">
            <a:extLst>
              <a:ext uri="{FF2B5EF4-FFF2-40B4-BE49-F238E27FC236}">
                <a16:creationId xmlns:a16="http://schemas.microsoft.com/office/drawing/2014/main" id="{C8438854-85CB-C895-FEAB-D7BDDFE05C58}"/>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26" name="箭號: 向下 25">
            <a:extLst>
              <a:ext uri="{FF2B5EF4-FFF2-40B4-BE49-F238E27FC236}">
                <a16:creationId xmlns:a16="http://schemas.microsoft.com/office/drawing/2014/main" id="{647FB2B7-A7CD-74CE-1748-B9DCC570A897}"/>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CA2313F-3B71-B243-F873-948189F6ABDA}"/>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28" name="矩形 27">
            <a:extLst>
              <a:ext uri="{FF2B5EF4-FFF2-40B4-BE49-F238E27FC236}">
                <a16:creationId xmlns:a16="http://schemas.microsoft.com/office/drawing/2014/main" id="{B55B4131-EC79-36FF-A3A1-3FDC70DDFE66}"/>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30" name="矩形 29">
            <a:extLst>
              <a:ext uri="{FF2B5EF4-FFF2-40B4-BE49-F238E27FC236}">
                <a16:creationId xmlns:a16="http://schemas.microsoft.com/office/drawing/2014/main" id="{FF368D90-DF3E-55FB-38CE-27C74AC528A4}"/>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33" name="箭號: 向下 32">
            <a:extLst>
              <a:ext uri="{FF2B5EF4-FFF2-40B4-BE49-F238E27FC236}">
                <a16:creationId xmlns:a16="http://schemas.microsoft.com/office/drawing/2014/main" id="{E43DD161-FB0F-AE33-25A3-C2EC560CCCA5}"/>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箭號: 向下 34">
            <a:extLst>
              <a:ext uri="{FF2B5EF4-FFF2-40B4-BE49-F238E27FC236}">
                <a16:creationId xmlns:a16="http://schemas.microsoft.com/office/drawing/2014/main" id="{51A0662F-83AA-FBBA-6A07-E5E952CBF26A}"/>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27A4F243-487B-4781-E0B3-058A9A943752}"/>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A8270FCE-861E-9D3F-60CF-787975A6CB05}"/>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36FA4996-8A0A-7600-CF0F-70695895D814}"/>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AC4DB891-9155-530F-E166-D55E75527DA5}"/>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666AD105-D256-98CB-BDBD-1537A085812F}"/>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44" name="箭號: 向下 43">
            <a:extLst>
              <a:ext uri="{FF2B5EF4-FFF2-40B4-BE49-F238E27FC236}">
                <a16:creationId xmlns:a16="http://schemas.microsoft.com/office/drawing/2014/main" id="{19EEF8ED-0747-B5DF-38E2-D3F60B539A0C}"/>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箭號: 向下 45">
            <a:extLst>
              <a:ext uri="{FF2B5EF4-FFF2-40B4-BE49-F238E27FC236}">
                <a16:creationId xmlns:a16="http://schemas.microsoft.com/office/drawing/2014/main" id="{0A285411-1EF4-76D1-E31C-5066DE75E13B}"/>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C89CBC0-87CD-FC27-D6C0-ED24FE03777C}"/>
              </a:ext>
            </a:extLst>
          </p:cNvPr>
          <p:cNvSpPr/>
          <p:nvPr/>
        </p:nvSpPr>
        <p:spPr>
          <a:xfrm>
            <a:off x="8348474" y="1946859"/>
            <a:ext cx="2498491"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148334</a:t>
            </a:r>
            <a:r>
              <a:rPr lang="zh-TW" altLang="en-US" sz="2000" dirty="0">
                <a:solidFill>
                  <a:schemeClr val="tx1"/>
                </a:solidFill>
              </a:rPr>
              <a:t> </a:t>
            </a:r>
            <a:r>
              <a:rPr lang="en-US" altLang="zh-TW" sz="2000" dirty="0">
                <a:solidFill>
                  <a:schemeClr val="tx1"/>
                </a:solidFill>
              </a:rPr>
              <a:t>vital signs</a:t>
            </a:r>
          </a:p>
        </p:txBody>
      </p:sp>
      <p:sp>
        <p:nvSpPr>
          <p:cNvPr id="50" name="箭號: 向下 49">
            <a:extLst>
              <a:ext uri="{FF2B5EF4-FFF2-40B4-BE49-F238E27FC236}">
                <a16:creationId xmlns:a16="http://schemas.microsoft.com/office/drawing/2014/main" id="{46F70E28-097C-4CBC-EF79-8E89485DBEA5}"/>
              </a:ext>
            </a:extLst>
          </p:cNvPr>
          <p:cNvSpPr/>
          <p:nvPr/>
        </p:nvSpPr>
        <p:spPr>
          <a:xfrm rot="16200000">
            <a:off x="8170041" y="2232213"/>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9F4846F2-A1E6-A2F6-08C3-7012D8AD9E2B}"/>
              </a:ext>
            </a:extLst>
          </p:cNvPr>
          <p:cNvSpPr/>
          <p:nvPr/>
        </p:nvSpPr>
        <p:spPr>
          <a:xfrm rot="16200000">
            <a:off x="8170041" y="3181461"/>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ADB12AA-E876-9D9F-A388-F1D98C2F0213}"/>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3" name="矩形 2">
            <a:extLst>
              <a:ext uri="{FF2B5EF4-FFF2-40B4-BE49-F238E27FC236}">
                <a16:creationId xmlns:a16="http://schemas.microsoft.com/office/drawing/2014/main" id="{EA5DAA37-D168-F010-715E-617D1BDC3779}"/>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2" name="矩形 1">
            <a:extLst>
              <a:ext uri="{FF2B5EF4-FFF2-40B4-BE49-F238E27FC236}">
                <a16:creationId xmlns:a16="http://schemas.microsoft.com/office/drawing/2014/main" id="{C68191D9-56A0-4196-3E43-EC890F1FADFA}"/>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DF2B2789-7613-6BF2-E672-8FB0B64572E9}"/>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
        <p:nvSpPr>
          <p:cNvPr id="48" name="矩形 47">
            <a:extLst>
              <a:ext uri="{FF2B5EF4-FFF2-40B4-BE49-F238E27FC236}">
                <a16:creationId xmlns:a16="http://schemas.microsoft.com/office/drawing/2014/main" id="{0043C354-2E65-ABB7-87D5-FBBF07C63340}"/>
              </a:ext>
            </a:extLst>
          </p:cNvPr>
          <p:cNvSpPr/>
          <p:nvPr/>
        </p:nvSpPr>
        <p:spPr>
          <a:xfrm>
            <a:off x="3406354" y="4714613"/>
            <a:ext cx="7992331" cy="196302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194189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33DBC0A-57F4-22CC-528E-9E98EFD267A9}"/>
              </a:ext>
            </a:extLst>
          </p:cNvPr>
          <p:cNvSpPr/>
          <p:nvPr/>
        </p:nvSpPr>
        <p:spPr>
          <a:xfrm>
            <a:off x="4617598" y="4008693"/>
            <a:ext cx="3581067" cy="554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cs typeface="Times New Roman" panose="02020603050405020304" pitchFamily="18" charset="0"/>
            </a:endParaRPr>
          </a:p>
        </p:txBody>
      </p:sp>
      <p:sp>
        <p:nvSpPr>
          <p:cNvPr id="24" name="矩形 23">
            <a:extLst>
              <a:ext uri="{FF2B5EF4-FFF2-40B4-BE49-F238E27FC236}">
                <a16:creationId xmlns:a16="http://schemas.microsoft.com/office/drawing/2014/main" id="{77DE8EAD-BDCF-97C3-9DE8-EF449A52DF60}"/>
              </a:ext>
            </a:extLst>
          </p:cNvPr>
          <p:cNvSpPr/>
          <p:nvPr/>
        </p:nvSpPr>
        <p:spPr>
          <a:xfrm>
            <a:off x="8316898" y="4028371"/>
            <a:ext cx="471870" cy="55428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cs typeface="Times New Roman" panose="02020603050405020304" pitchFamily="18" charset="0"/>
            </a:endParaRPr>
          </a:p>
        </p:txBody>
      </p:sp>
      <p:sp>
        <p:nvSpPr>
          <p:cNvPr id="3" name="矩形 2">
            <a:extLst>
              <a:ext uri="{FF2B5EF4-FFF2-40B4-BE49-F238E27FC236}">
                <a16:creationId xmlns:a16="http://schemas.microsoft.com/office/drawing/2014/main" id="{905D12DD-3201-AE70-2C7B-05373BE37EBC}"/>
              </a:ext>
            </a:extLst>
          </p:cNvPr>
          <p:cNvSpPr/>
          <p:nvPr/>
        </p:nvSpPr>
        <p:spPr>
          <a:xfrm>
            <a:off x="391374" y="314866"/>
            <a:ext cx="7527517" cy="646331"/>
          </a:xfrm>
          <a:prstGeom prst="rect">
            <a:avLst/>
          </a:prstGeom>
        </p:spPr>
        <p:txBody>
          <a:bodyPr wrap="square">
            <a:spAutoFit/>
          </a:bodyPr>
          <a:lstStyle/>
          <a:p>
            <a:r>
              <a:rPr lang="en-US" altLang="zh-TW" sz="3600" b="1" dirty="0">
                <a:cs typeface="Arial" panose="020B0604020202020204" pitchFamily="34" charset="0"/>
              </a:rPr>
              <a:t>The goal of predictive model</a:t>
            </a:r>
            <a:endParaRPr lang="zh-TW" altLang="en-US" sz="3600" b="1" dirty="0">
              <a:cs typeface="Arial" panose="020B0604020202020204" pitchFamily="34" charset="0"/>
            </a:endParaRPr>
          </a:p>
        </p:txBody>
      </p:sp>
      <p:sp>
        <p:nvSpPr>
          <p:cNvPr id="5" name="投影片編號版面配置區 2">
            <a:extLst>
              <a:ext uri="{FF2B5EF4-FFF2-40B4-BE49-F238E27FC236}">
                <a16:creationId xmlns:a16="http://schemas.microsoft.com/office/drawing/2014/main" id="{93254DF2-12A9-C094-D1F6-9AA8AFFD8A87}"/>
              </a:ext>
            </a:extLst>
          </p:cNvPr>
          <p:cNvSpPr txBox="1">
            <a:spLocks/>
          </p:cNvSpPr>
          <p:nvPr/>
        </p:nvSpPr>
        <p:spPr>
          <a:xfrm>
            <a:off x="9415075"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24</a:t>
            </a:fld>
            <a:endParaRPr lang="zh-TW" altLang="en-US" dirty="0"/>
          </a:p>
        </p:txBody>
      </p:sp>
      <p:graphicFrame>
        <p:nvGraphicFramePr>
          <p:cNvPr id="80" name="表格 79">
            <a:extLst>
              <a:ext uri="{FF2B5EF4-FFF2-40B4-BE49-F238E27FC236}">
                <a16:creationId xmlns:a16="http://schemas.microsoft.com/office/drawing/2014/main" id="{BB86BA00-A6CA-F988-0442-C6A8BB0A64E7}"/>
              </a:ext>
            </a:extLst>
          </p:cNvPr>
          <p:cNvGraphicFramePr>
            <a:graphicFrameLocks noGrp="1"/>
          </p:cNvGraphicFramePr>
          <p:nvPr>
            <p:extLst>
              <p:ext uri="{D42A27DB-BD31-4B8C-83A1-F6EECF244321}">
                <p14:modId xmlns:p14="http://schemas.microsoft.com/office/powerpoint/2010/main" val="807194828"/>
              </p:ext>
            </p:extLst>
          </p:nvPr>
        </p:nvGraphicFramePr>
        <p:xfrm>
          <a:off x="3391759" y="4028371"/>
          <a:ext cx="5408481" cy="515370"/>
        </p:xfrm>
        <a:graphic>
          <a:graphicData uri="http://schemas.openxmlformats.org/drawingml/2006/table">
            <a:tbl>
              <a:tblPr/>
              <a:tblGrid>
                <a:gridCol w="600549">
                  <a:extLst>
                    <a:ext uri="{9D8B030D-6E8A-4147-A177-3AD203B41FA5}">
                      <a16:colId xmlns:a16="http://schemas.microsoft.com/office/drawing/2014/main" val="443243267"/>
                    </a:ext>
                  </a:extLst>
                </a:gridCol>
                <a:gridCol w="600549">
                  <a:extLst>
                    <a:ext uri="{9D8B030D-6E8A-4147-A177-3AD203B41FA5}">
                      <a16:colId xmlns:a16="http://schemas.microsoft.com/office/drawing/2014/main" val="3228211629"/>
                    </a:ext>
                  </a:extLst>
                </a:gridCol>
                <a:gridCol w="600549">
                  <a:extLst>
                    <a:ext uri="{9D8B030D-6E8A-4147-A177-3AD203B41FA5}">
                      <a16:colId xmlns:a16="http://schemas.microsoft.com/office/drawing/2014/main" val="2185405182"/>
                    </a:ext>
                  </a:extLst>
                </a:gridCol>
                <a:gridCol w="600549">
                  <a:extLst>
                    <a:ext uri="{9D8B030D-6E8A-4147-A177-3AD203B41FA5}">
                      <a16:colId xmlns:a16="http://schemas.microsoft.com/office/drawing/2014/main" val="997910093"/>
                    </a:ext>
                  </a:extLst>
                </a:gridCol>
                <a:gridCol w="630745">
                  <a:extLst>
                    <a:ext uri="{9D8B030D-6E8A-4147-A177-3AD203B41FA5}">
                      <a16:colId xmlns:a16="http://schemas.microsoft.com/office/drawing/2014/main" val="3670705564"/>
                    </a:ext>
                  </a:extLst>
                </a:gridCol>
                <a:gridCol w="570354">
                  <a:extLst>
                    <a:ext uri="{9D8B030D-6E8A-4147-A177-3AD203B41FA5}">
                      <a16:colId xmlns:a16="http://schemas.microsoft.com/office/drawing/2014/main" val="624902094"/>
                    </a:ext>
                  </a:extLst>
                </a:gridCol>
                <a:gridCol w="597022">
                  <a:extLst>
                    <a:ext uri="{9D8B030D-6E8A-4147-A177-3AD203B41FA5}">
                      <a16:colId xmlns:a16="http://schemas.microsoft.com/office/drawing/2014/main" val="3317554592"/>
                    </a:ext>
                  </a:extLst>
                </a:gridCol>
                <a:gridCol w="604082">
                  <a:extLst>
                    <a:ext uri="{9D8B030D-6E8A-4147-A177-3AD203B41FA5}">
                      <a16:colId xmlns:a16="http://schemas.microsoft.com/office/drawing/2014/main" val="1222442043"/>
                    </a:ext>
                  </a:extLst>
                </a:gridCol>
                <a:gridCol w="604082">
                  <a:extLst>
                    <a:ext uri="{9D8B030D-6E8A-4147-A177-3AD203B41FA5}">
                      <a16:colId xmlns:a16="http://schemas.microsoft.com/office/drawing/2014/main" val="1470502382"/>
                    </a:ext>
                  </a:extLst>
                </a:gridCol>
              </a:tblGrid>
              <a:tr h="515370">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1100219"/>
                  </a:ext>
                </a:extLst>
              </a:tr>
            </a:tbl>
          </a:graphicData>
        </a:graphic>
      </p:graphicFrame>
      <p:sp>
        <p:nvSpPr>
          <p:cNvPr id="81" name="矩形 80">
            <a:extLst>
              <a:ext uri="{FF2B5EF4-FFF2-40B4-BE49-F238E27FC236}">
                <a16:creationId xmlns:a16="http://schemas.microsoft.com/office/drawing/2014/main" id="{E36DDB90-067A-8373-82A0-22F8B2DE5A33}"/>
              </a:ext>
            </a:extLst>
          </p:cNvPr>
          <p:cNvSpPr/>
          <p:nvPr/>
        </p:nvSpPr>
        <p:spPr>
          <a:xfrm>
            <a:off x="8211208" y="4011473"/>
            <a:ext cx="105690" cy="575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cs typeface="Times New Roman" panose="02020603050405020304" pitchFamily="18" charset="0"/>
            </a:endParaRPr>
          </a:p>
        </p:txBody>
      </p:sp>
      <p:pic>
        <p:nvPicPr>
          <p:cNvPr id="82" name="圖片 81">
            <a:extLst>
              <a:ext uri="{FF2B5EF4-FFF2-40B4-BE49-F238E27FC236}">
                <a16:creationId xmlns:a16="http://schemas.microsoft.com/office/drawing/2014/main" id="{05B0DBA8-9368-406D-96B2-F86371F882DC}"/>
              </a:ext>
            </a:extLst>
          </p:cNvPr>
          <p:cNvPicPr>
            <a:picLocks noChangeAspect="1"/>
          </p:cNvPicPr>
          <p:nvPr/>
        </p:nvPicPr>
        <p:blipFill>
          <a:blip r:embed="rId3"/>
          <a:stretch>
            <a:fillRect/>
          </a:stretch>
        </p:blipFill>
        <p:spPr>
          <a:xfrm>
            <a:off x="1923378" y="3764312"/>
            <a:ext cx="1066178" cy="927731"/>
          </a:xfrm>
          <a:prstGeom prst="rect">
            <a:avLst/>
          </a:prstGeom>
        </p:spPr>
      </p:pic>
      <p:cxnSp>
        <p:nvCxnSpPr>
          <p:cNvPr id="83" name="直線接點 82">
            <a:extLst>
              <a:ext uri="{FF2B5EF4-FFF2-40B4-BE49-F238E27FC236}">
                <a16:creationId xmlns:a16="http://schemas.microsoft.com/office/drawing/2014/main" id="{DF3B708A-AE2B-EFED-D671-ED6D94F45801}"/>
              </a:ext>
            </a:extLst>
          </p:cNvPr>
          <p:cNvCxnSpPr>
            <a:cxnSpLocks/>
          </p:cNvCxnSpPr>
          <p:nvPr/>
        </p:nvCxnSpPr>
        <p:spPr>
          <a:xfrm>
            <a:off x="3071066" y="4299188"/>
            <a:ext cx="6441464" cy="12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等腰三角形 86">
            <a:extLst>
              <a:ext uri="{FF2B5EF4-FFF2-40B4-BE49-F238E27FC236}">
                <a16:creationId xmlns:a16="http://schemas.microsoft.com/office/drawing/2014/main" id="{7CED523F-CCAD-E615-7577-5F4656462709}"/>
              </a:ext>
            </a:extLst>
          </p:cNvPr>
          <p:cNvSpPr/>
          <p:nvPr/>
        </p:nvSpPr>
        <p:spPr>
          <a:xfrm rot="5400000">
            <a:off x="9415365" y="4222897"/>
            <a:ext cx="228624" cy="17708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sz="1600">
              <a:cs typeface="Times New Roman" panose="02020603050405020304" pitchFamily="18" charset="0"/>
            </a:endParaRPr>
          </a:p>
        </p:txBody>
      </p:sp>
      <p:cxnSp>
        <p:nvCxnSpPr>
          <p:cNvPr id="15" name="直線接點 14">
            <a:extLst>
              <a:ext uri="{FF2B5EF4-FFF2-40B4-BE49-F238E27FC236}">
                <a16:creationId xmlns:a16="http://schemas.microsoft.com/office/drawing/2014/main" id="{FBC3E5E4-CCDF-4425-B6E3-E7D363A38DDE}"/>
              </a:ext>
            </a:extLst>
          </p:cNvPr>
          <p:cNvCxnSpPr>
            <a:cxnSpLocks/>
          </p:cNvCxnSpPr>
          <p:nvPr/>
        </p:nvCxnSpPr>
        <p:spPr>
          <a:xfrm>
            <a:off x="8316896" y="3740724"/>
            <a:ext cx="2874" cy="7854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ED453990-8BD7-BAE6-8456-DC5D628A0EE7}"/>
              </a:ext>
            </a:extLst>
          </p:cNvPr>
          <p:cNvSpPr txBox="1"/>
          <p:nvPr/>
        </p:nvSpPr>
        <p:spPr>
          <a:xfrm>
            <a:off x="7763390" y="2990176"/>
            <a:ext cx="867354" cy="369332"/>
          </a:xfrm>
          <a:prstGeom prst="rect">
            <a:avLst/>
          </a:prstGeom>
          <a:noFill/>
        </p:spPr>
        <p:txBody>
          <a:bodyPr wrap="square" rtlCol="0">
            <a:spAutoFit/>
          </a:bodyPr>
          <a:lstStyle/>
          <a:p>
            <a:pPr algn="ctr"/>
            <a:r>
              <a:rPr lang="en-US" altLang="zh-TW" dirty="0">
                <a:cs typeface="Times New Roman" panose="02020603050405020304" pitchFamily="18" charset="0"/>
              </a:rPr>
              <a:t>T</a:t>
            </a:r>
          </a:p>
        </p:txBody>
      </p:sp>
      <p:sp>
        <p:nvSpPr>
          <p:cNvPr id="22" name="文字方塊 21">
            <a:extLst>
              <a:ext uri="{FF2B5EF4-FFF2-40B4-BE49-F238E27FC236}">
                <a16:creationId xmlns:a16="http://schemas.microsoft.com/office/drawing/2014/main" id="{D51422C7-F9D9-A396-3C94-F28E3598E492}"/>
              </a:ext>
            </a:extLst>
          </p:cNvPr>
          <p:cNvSpPr txBox="1"/>
          <p:nvPr/>
        </p:nvSpPr>
        <p:spPr>
          <a:xfrm>
            <a:off x="8482790" y="3398273"/>
            <a:ext cx="867354" cy="369332"/>
          </a:xfrm>
          <a:prstGeom prst="rect">
            <a:avLst/>
          </a:prstGeom>
          <a:noFill/>
        </p:spPr>
        <p:txBody>
          <a:bodyPr wrap="square" rtlCol="0">
            <a:spAutoFit/>
          </a:bodyPr>
          <a:lstStyle/>
          <a:p>
            <a:pPr algn="ctr"/>
            <a:r>
              <a:rPr lang="en-US" altLang="zh-TW" dirty="0">
                <a:cs typeface="Times New Roman" panose="02020603050405020304" pitchFamily="18" charset="0"/>
              </a:rPr>
              <a:t>T+4</a:t>
            </a:r>
          </a:p>
        </p:txBody>
      </p:sp>
      <p:grpSp>
        <p:nvGrpSpPr>
          <p:cNvPr id="27" name="群組 26">
            <a:extLst>
              <a:ext uri="{FF2B5EF4-FFF2-40B4-BE49-F238E27FC236}">
                <a16:creationId xmlns:a16="http://schemas.microsoft.com/office/drawing/2014/main" id="{8FB3B8BD-36F6-A36F-9F13-81679EC09E56}"/>
              </a:ext>
            </a:extLst>
          </p:cNvPr>
          <p:cNvGrpSpPr/>
          <p:nvPr/>
        </p:nvGrpSpPr>
        <p:grpSpPr>
          <a:xfrm>
            <a:off x="7934418" y="4600627"/>
            <a:ext cx="1236829" cy="669460"/>
            <a:chOff x="6120675" y="2653624"/>
            <a:chExt cx="1142999" cy="827778"/>
          </a:xfrm>
        </p:grpSpPr>
        <p:sp>
          <p:nvSpPr>
            <p:cNvPr id="28" name="文字方塊 27">
              <a:extLst>
                <a:ext uri="{FF2B5EF4-FFF2-40B4-BE49-F238E27FC236}">
                  <a16:creationId xmlns:a16="http://schemas.microsoft.com/office/drawing/2014/main" id="{57ECA6BD-C9B6-8EEB-1427-B23008754EA6}"/>
                </a:ext>
              </a:extLst>
            </p:cNvPr>
            <p:cNvSpPr txBox="1"/>
            <p:nvPr/>
          </p:nvSpPr>
          <p:spPr>
            <a:xfrm>
              <a:off x="6120675" y="3062783"/>
              <a:ext cx="1142999" cy="418619"/>
            </a:xfrm>
            <a:prstGeom prst="rect">
              <a:avLst/>
            </a:prstGeom>
            <a:noFill/>
            <a:ln>
              <a:noFill/>
            </a:ln>
          </p:spPr>
          <p:txBody>
            <a:bodyPr wrap="square" rtlCol="0">
              <a:spAutoFit/>
            </a:bodyPr>
            <a:lstStyle/>
            <a:p>
              <a:pPr algn="ctr"/>
              <a:r>
                <a:rPr lang="en-US" altLang="zh-TW" sz="1600" dirty="0">
                  <a:cs typeface="Times New Roman" panose="02020603050405020304" pitchFamily="18" charset="0"/>
                </a:rPr>
                <a:t>4 hours</a:t>
              </a:r>
            </a:p>
          </p:txBody>
        </p:sp>
        <p:sp>
          <p:nvSpPr>
            <p:cNvPr id="29" name="左中括弧 28">
              <a:extLst>
                <a:ext uri="{FF2B5EF4-FFF2-40B4-BE49-F238E27FC236}">
                  <a16:creationId xmlns:a16="http://schemas.microsoft.com/office/drawing/2014/main" id="{2E379917-9B73-DA93-17D5-CC8C71EC3191}"/>
                </a:ext>
              </a:extLst>
            </p:cNvPr>
            <p:cNvSpPr/>
            <p:nvPr/>
          </p:nvSpPr>
          <p:spPr>
            <a:xfrm rot="5400000" flipH="1">
              <a:off x="6439331" y="2590760"/>
              <a:ext cx="418617" cy="544346"/>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600">
                <a:cs typeface="Times New Roman" panose="02020603050405020304" pitchFamily="18" charset="0"/>
              </a:endParaRPr>
            </a:p>
          </p:txBody>
        </p:sp>
      </p:grpSp>
      <p:cxnSp>
        <p:nvCxnSpPr>
          <p:cNvPr id="30" name="直線接點 29">
            <a:extLst>
              <a:ext uri="{FF2B5EF4-FFF2-40B4-BE49-F238E27FC236}">
                <a16:creationId xmlns:a16="http://schemas.microsoft.com/office/drawing/2014/main" id="{082B51E0-54ED-83C8-E2D2-D5130BB60A70}"/>
              </a:ext>
            </a:extLst>
          </p:cNvPr>
          <p:cNvCxnSpPr>
            <a:cxnSpLocks/>
          </p:cNvCxnSpPr>
          <p:nvPr/>
        </p:nvCxnSpPr>
        <p:spPr>
          <a:xfrm>
            <a:off x="8197067" y="3342422"/>
            <a:ext cx="5964" cy="12241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48AEEF2C-9942-3FA2-03E8-FFC777D24407}"/>
              </a:ext>
            </a:extLst>
          </p:cNvPr>
          <p:cNvSpPr txBox="1"/>
          <p:nvPr/>
        </p:nvSpPr>
        <p:spPr>
          <a:xfrm>
            <a:off x="8001708" y="3400319"/>
            <a:ext cx="867354" cy="369332"/>
          </a:xfrm>
          <a:prstGeom prst="rect">
            <a:avLst/>
          </a:prstGeom>
          <a:noFill/>
        </p:spPr>
        <p:txBody>
          <a:bodyPr wrap="square" rtlCol="0">
            <a:spAutoFit/>
          </a:bodyPr>
          <a:lstStyle/>
          <a:p>
            <a:pPr algn="ctr"/>
            <a:r>
              <a:rPr lang="en-US" altLang="zh-TW" dirty="0">
                <a:cs typeface="Times New Roman" panose="02020603050405020304" pitchFamily="18" charset="0"/>
              </a:rPr>
              <a:t>T+1</a:t>
            </a:r>
          </a:p>
        </p:txBody>
      </p:sp>
      <p:cxnSp>
        <p:nvCxnSpPr>
          <p:cNvPr id="35" name="直線接點 34">
            <a:extLst>
              <a:ext uri="{FF2B5EF4-FFF2-40B4-BE49-F238E27FC236}">
                <a16:creationId xmlns:a16="http://schemas.microsoft.com/office/drawing/2014/main" id="{3D7713FB-1C44-1659-55A8-54963D654D60}"/>
              </a:ext>
            </a:extLst>
          </p:cNvPr>
          <p:cNvCxnSpPr>
            <a:cxnSpLocks/>
          </p:cNvCxnSpPr>
          <p:nvPr/>
        </p:nvCxnSpPr>
        <p:spPr>
          <a:xfrm>
            <a:off x="8800240" y="3735036"/>
            <a:ext cx="0" cy="8246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B382723B-B9F8-734C-BD70-C82BCD0BA2FF}"/>
              </a:ext>
            </a:extLst>
          </p:cNvPr>
          <p:cNvSpPr txBox="1"/>
          <p:nvPr/>
        </p:nvSpPr>
        <p:spPr>
          <a:xfrm>
            <a:off x="408999" y="1091886"/>
            <a:ext cx="11494321"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We aim to use data from the 24 hours (six measurement points) prior to the prediction point (T) to predict the likelihood of a cardiac arrest occurring in the T+1 to T+4 hour window. </a:t>
            </a:r>
          </a:p>
        </p:txBody>
      </p:sp>
      <p:pic>
        <p:nvPicPr>
          <p:cNvPr id="14" name="圖片 13">
            <a:extLst>
              <a:ext uri="{FF2B5EF4-FFF2-40B4-BE49-F238E27FC236}">
                <a16:creationId xmlns:a16="http://schemas.microsoft.com/office/drawing/2014/main" id="{DDCD4147-9AC6-C3ED-E4D6-C6962AA0658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968533" y="2658756"/>
            <a:ext cx="442999" cy="442999"/>
          </a:xfrm>
          <a:prstGeom prst="rect">
            <a:avLst/>
          </a:prstGeom>
        </p:spPr>
      </p:pic>
      <p:sp>
        <p:nvSpPr>
          <p:cNvPr id="42" name="文字方塊 41">
            <a:extLst>
              <a:ext uri="{FF2B5EF4-FFF2-40B4-BE49-F238E27FC236}">
                <a16:creationId xmlns:a16="http://schemas.microsoft.com/office/drawing/2014/main" id="{6721F4B0-E646-5821-5169-03DF6DF3F7E4}"/>
              </a:ext>
            </a:extLst>
          </p:cNvPr>
          <p:cNvSpPr txBox="1"/>
          <p:nvPr/>
        </p:nvSpPr>
        <p:spPr>
          <a:xfrm>
            <a:off x="7284505" y="5363956"/>
            <a:ext cx="413127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cs typeface="Times New Roman" panose="02020603050405020304" pitchFamily="18" charset="0"/>
              </a:rPr>
              <a:t>T</a:t>
            </a:r>
            <a:r>
              <a:rPr lang="zh-TW" altLang="en-US" dirty="0">
                <a:cs typeface="Times New Roman" panose="02020603050405020304" pitchFamily="18" charset="0"/>
              </a:rPr>
              <a:t>：</a:t>
            </a:r>
            <a:r>
              <a:rPr lang="en-US" altLang="zh-TW" dirty="0">
                <a:cs typeface="Times New Roman" panose="02020603050405020304" pitchFamily="18" charset="0"/>
              </a:rPr>
              <a:t>prediction point</a:t>
            </a:r>
          </a:p>
          <a:p>
            <a:pPr marL="285750" indent="-285750">
              <a:buFont typeface="Arial" panose="020B0604020202020204" pitchFamily="34" charset="0"/>
              <a:buChar char="•"/>
            </a:pPr>
            <a:r>
              <a:rPr lang="en-US" altLang="zh-TW" dirty="0">
                <a:solidFill>
                  <a:srgbClr val="FF0000"/>
                </a:solidFill>
                <a:cs typeface="Times New Roman" panose="02020603050405020304" pitchFamily="18" charset="0"/>
              </a:rPr>
              <a:t>Red region</a:t>
            </a:r>
            <a:r>
              <a:rPr lang="zh-TW" altLang="en-US" dirty="0">
                <a:solidFill>
                  <a:srgbClr val="FF0000"/>
                </a:solidFill>
                <a:cs typeface="Times New Roman" panose="02020603050405020304" pitchFamily="18" charset="0"/>
              </a:rPr>
              <a:t>：</a:t>
            </a:r>
            <a:r>
              <a:rPr lang="en-US" altLang="zh-TW" dirty="0">
                <a:solidFill>
                  <a:srgbClr val="FF0000"/>
                </a:solidFill>
                <a:cs typeface="Times New Roman" panose="02020603050405020304" pitchFamily="18" charset="0"/>
              </a:rPr>
              <a:t>lead time</a:t>
            </a:r>
          </a:p>
          <a:p>
            <a:pPr marL="285750" indent="-285750">
              <a:buFont typeface="Arial" panose="020B0604020202020204" pitchFamily="34" charset="0"/>
              <a:buChar char="•"/>
            </a:pPr>
            <a:r>
              <a:rPr lang="en-US" altLang="zh-TW" dirty="0">
                <a:solidFill>
                  <a:schemeClr val="accent1"/>
                </a:solidFill>
                <a:cs typeface="Times New Roman" panose="02020603050405020304" pitchFamily="18" charset="0"/>
              </a:rPr>
              <a:t>Blue region</a:t>
            </a:r>
            <a:r>
              <a:rPr lang="zh-TW" altLang="en-US" dirty="0">
                <a:solidFill>
                  <a:schemeClr val="accent1"/>
                </a:solidFill>
                <a:cs typeface="Times New Roman" panose="02020603050405020304" pitchFamily="18" charset="0"/>
              </a:rPr>
              <a:t>：</a:t>
            </a:r>
            <a:r>
              <a:rPr lang="en-US" altLang="zh-TW" dirty="0">
                <a:solidFill>
                  <a:schemeClr val="accent1"/>
                </a:solidFill>
                <a:cs typeface="Times New Roman" panose="02020603050405020304" pitchFamily="18" charset="0"/>
              </a:rPr>
              <a:t>prediction window</a:t>
            </a:r>
          </a:p>
          <a:p>
            <a:pPr marL="285750" indent="-285750">
              <a:buFont typeface="Arial" panose="020B0604020202020204" pitchFamily="34" charset="0"/>
              <a:buChar char="•"/>
            </a:pPr>
            <a:r>
              <a:rPr lang="en-US" altLang="zh-TW" dirty="0">
                <a:solidFill>
                  <a:schemeClr val="bg2">
                    <a:lumMod val="25000"/>
                  </a:schemeClr>
                </a:solidFill>
                <a:cs typeface="Times New Roman" panose="02020603050405020304" pitchFamily="18" charset="0"/>
              </a:rPr>
              <a:t>Gray region</a:t>
            </a:r>
            <a:r>
              <a:rPr lang="zh-TW" altLang="en-US" dirty="0">
                <a:solidFill>
                  <a:schemeClr val="bg2">
                    <a:lumMod val="25000"/>
                  </a:schemeClr>
                </a:solidFill>
                <a:cs typeface="Times New Roman" panose="02020603050405020304" pitchFamily="18" charset="0"/>
              </a:rPr>
              <a:t>：</a:t>
            </a:r>
            <a:r>
              <a:rPr lang="en-US" altLang="zh-TW" dirty="0">
                <a:solidFill>
                  <a:schemeClr val="bg2">
                    <a:lumMod val="25000"/>
                  </a:schemeClr>
                </a:solidFill>
                <a:cs typeface="Times New Roman" panose="02020603050405020304" pitchFamily="18" charset="0"/>
              </a:rPr>
              <a:t>observation window</a:t>
            </a:r>
          </a:p>
        </p:txBody>
      </p:sp>
      <p:grpSp>
        <p:nvGrpSpPr>
          <p:cNvPr id="16" name="群組 15">
            <a:extLst>
              <a:ext uri="{FF2B5EF4-FFF2-40B4-BE49-F238E27FC236}">
                <a16:creationId xmlns:a16="http://schemas.microsoft.com/office/drawing/2014/main" id="{B212C96A-A99B-8972-3465-25B8C7D297BF}"/>
              </a:ext>
            </a:extLst>
          </p:cNvPr>
          <p:cNvGrpSpPr/>
          <p:nvPr/>
        </p:nvGrpSpPr>
        <p:grpSpPr>
          <a:xfrm>
            <a:off x="4931109" y="3556540"/>
            <a:ext cx="3456271" cy="929585"/>
            <a:chOff x="6201455" y="3458511"/>
            <a:chExt cx="3456271" cy="929585"/>
          </a:xfrm>
        </p:grpSpPr>
        <p:grpSp>
          <p:nvGrpSpPr>
            <p:cNvPr id="2" name="群組 1">
              <a:extLst>
                <a:ext uri="{FF2B5EF4-FFF2-40B4-BE49-F238E27FC236}">
                  <a16:creationId xmlns:a16="http://schemas.microsoft.com/office/drawing/2014/main" id="{B29379CF-B008-A057-7005-15D9D1E5D534}"/>
                </a:ext>
              </a:extLst>
            </p:cNvPr>
            <p:cNvGrpSpPr/>
            <p:nvPr/>
          </p:nvGrpSpPr>
          <p:grpSpPr>
            <a:xfrm>
              <a:off x="6201455" y="4030382"/>
              <a:ext cx="3456271" cy="357714"/>
              <a:chOff x="1507961" y="2131224"/>
              <a:chExt cx="3097735" cy="357714"/>
            </a:xfrm>
          </p:grpSpPr>
          <p:sp>
            <p:nvSpPr>
              <p:cNvPr id="4" name="乘號 3">
                <a:extLst>
                  <a:ext uri="{FF2B5EF4-FFF2-40B4-BE49-F238E27FC236}">
                    <a16:creationId xmlns:a16="http://schemas.microsoft.com/office/drawing/2014/main" id="{D63FED2E-1445-A77F-228D-D34AEF2D6CBE}"/>
                  </a:ext>
                </a:extLst>
              </p:cNvPr>
              <p:cNvSpPr/>
              <p:nvPr/>
            </p:nvSpPr>
            <p:spPr>
              <a:xfrm>
                <a:off x="1507961" y="2131224"/>
                <a:ext cx="392221" cy="349333"/>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cs typeface="Times New Roman" panose="02020603050405020304" pitchFamily="18" charset="0"/>
                </a:endParaRPr>
              </a:p>
            </p:txBody>
          </p:sp>
          <p:sp>
            <p:nvSpPr>
              <p:cNvPr id="6" name="乘號 5">
                <a:extLst>
                  <a:ext uri="{FF2B5EF4-FFF2-40B4-BE49-F238E27FC236}">
                    <a16:creationId xmlns:a16="http://schemas.microsoft.com/office/drawing/2014/main" id="{7C9D32E5-5587-A9F0-658D-8380374B9CD8}"/>
                  </a:ext>
                </a:extLst>
              </p:cNvPr>
              <p:cNvSpPr/>
              <p:nvPr/>
            </p:nvSpPr>
            <p:spPr>
              <a:xfrm>
                <a:off x="2063572" y="2137809"/>
                <a:ext cx="392221" cy="349333"/>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cs typeface="Times New Roman" panose="02020603050405020304" pitchFamily="18" charset="0"/>
                </a:endParaRPr>
              </a:p>
            </p:txBody>
          </p:sp>
          <p:sp>
            <p:nvSpPr>
              <p:cNvPr id="7" name="乘號 6">
                <a:extLst>
                  <a:ext uri="{FF2B5EF4-FFF2-40B4-BE49-F238E27FC236}">
                    <a16:creationId xmlns:a16="http://schemas.microsoft.com/office/drawing/2014/main" id="{39DE2E48-D6AD-C93D-CD9C-4EEE40271238}"/>
                  </a:ext>
                </a:extLst>
              </p:cNvPr>
              <p:cNvSpPr/>
              <p:nvPr/>
            </p:nvSpPr>
            <p:spPr>
              <a:xfrm>
                <a:off x="2599558" y="2131224"/>
                <a:ext cx="392221" cy="349333"/>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cs typeface="Times New Roman" panose="02020603050405020304" pitchFamily="18" charset="0"/>
                </a:endParaRPr>
              </a:p>
            </p:txBody>
          </p:sp>
          <p:sp>
            <p:nvSpPr>
              <p:cNvPr id="8" name="乘號 7">
                <a:extLst>
                  <a:ext uri="{FF2B5EF4-FFF2-40B4-BE49-F238E27FC236}">
                    <a16:creationId xmlns:a16="http://schemas.microsoft.com/office/drawing/2014/main" id="{367220EF-F5BB-2F84-0C7E-A79B294CA159}"/>
                  </a:ext>
                </a:extLst>
              </p:cNvPr>
              <p:cNvSpPr/>
              <p:nvPr/>
            </p:nvSpPr>
            <p:spPr>
              <a:xfrm>
                <a:off x="3121878" y="2133020"/>
                <a:ext cx="392221" cy="349333"/>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cs typeface="Times New Roman" panose="02020603050405020304" pitchFamily="18" charset="0"/>
                </a:endParaRPr>
              </a:p>
            </p:txBody>
          </p:sp>
          <p:sp>
            <p:nvSpPr>
              <p:cNvPr id="9" name="乘號 8">
                <a:extLst>
                  <a:ext uri="{FF2B5EF4-FFF2-40B4-BE49-F238E27FC236}">
                    <a16:creationId xmlns:a16="http://schemas.microsoft.com/office/drawing/2014/main" id="{8227A316-5AAF-41BD-F209-7E9127F302A7}"/>
                  </a:ext>
                </a:extLst>
              </p:cNvPr>
              <p:cNvSpPr/>
              <p:nvPr/>
            </p:nvSpPr>
            <p:spPr>
              <a:xfrm>
                <a:off x="3677489" y="2139605"/>
                <a:ext cx="392221" cy="349333"/>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cs typeface="Times New Roman" panose="02020603050405020304" pitchFamily="18" charset="0"/>
                </a:endParaRPr>
              </a:p>
            </p:txBody>
          </p:sp>
          <p:sp>
            <p:nvSpPr>
              <p:cNvPr id="10" name="乘號 9">
                <a:extLst>
                  <a:ext uri="{FF2B5EF4-FFF2-40B4-BE49-F238E27FC236}">
                    <a16:creationId xmlns:a16="http://schemas.microsoft.com/office/drawing/2014/main" id="{FA1BDA53-B74C-3473-B7F4-9471E725A7B9}"/>
                  </a:ext>
                </a:extLst>
              </p:cNvPr>
              <p:cNvSpPr/>
              <p:nvPr/>
            </p:nvSpPr>
            <p:spPr>
              <a:xfrm>
                <a:off x="4213475" y="2133020"/>
                <a:ext cx="392221" cy="349333"/>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cs typeface="Times New Roman" panose="02020603050405020304" pitchFamily="18" charset="0"/>
                </a:endParaRPr>
              </a:p>
            </p:txBody>
          </p:sp>
        </p:grpSp>
        <p:sp>
          <p:nvSpPr>
            <p:cNvPr id="13" name="文字方塊 12">
              <a:extLst>
                <a:ext uri="{FF2B5EF4-FFF2-40B4-BE49-F238E27FC236}">
                  <a16:creationId xmlns:a16="http://schemas.microsoft.com/office/drawing/2014/main" id="{9CD4BC29-7430-27B3-E169-3C8E8548B33C}"/>
                </a:ext>
              </a:extLst>
            </p:cNvPr>
            <p:cNvSpPr txBox="1"/>
            <p:nvPr/>
          </p:nvSpPr>
          <p:spPr>
            <a:xfrm>
              <a:off x="6690380" y="3458511"/>
              <a:ext cx="2548499" cy="369332"/>
            </a:xfrm>
            <a:prstGeom prst="rect">
              <a:avLst/>
            </a:prstGeom>
            <a:noFill/>
          </p:spPr>
          <p:txBody>
            <a:bodyPr wrap="square" rtlCol="0">
              <a:spAutoFit/>
            </a:bodyPr>
            <a:lstStyle/>
            <a:p>
              <a:r>
                <a:rPr lang="en-US" altLang="zh-TW" b="1" dirty="0"/>
                <a:t>six measurement points</a:t>
              </a:r>
              <a:endParaRPr lang="zh-TW" altLang="en-US" b="1" dirty="0"/>
            </a:p>
          </p:txBody>
        </p:sp>
      </p:grpSp>
      <p:sp>
        <p:nvSpPr>
          <p:cNvPr id="11" name="文字方塊 10">
            <a:extLst>
              <a:ext uri="{FF2B5EF4-FFF2-40B4-BE49-F238E27FC236}">
                <a16:creationId xmlns:a16="http://schemas.microsoft.com/office/drawing/2014/main" id="{08933D0B-8CD1-52AB-C4B9-3F5C6A8A7FDC}"/>
              </a:ext>
            </a:extLst>
          </p:cNvPr>
          <p:cNvSpPr txBox="1"/>
          <p:nvPr/>
        </p:nvSpPr>
        <p:spPr>
          <a:xfrm>
            <a:off x="1627373" y="4587333"/>
            <a:ext cx="1658187" cy="338554"/>
          </a:xfrm>
          <a:prstGeom prst="rect">
            <a:avLst/>
          </a:prstGeom>
          <a:noFill/>
        </p:spPr>
        <p:txBody>
          <a:bodyPr wrap="square" rtlCol="0">
            <a:spAutoFit/>
          </a:bodyPr>
          <a:lstStyle/>
          <a:p>
            <a:pPr algn="ctr"/>
            <a:r>
              <a:rPr lang="en-US" altLang="zh-TW" sz="1600" dirty="0">
                <a:solidFill>
                  <a:srgbClr val="FF0000"/>
                </a:solidFill>
              </a:rPr>
              <a:t> patients</a:t>
            </a:r>
            <a:endParaRPr lang="zh-TW" altLang="en-US" sz="1600" dirty="0">
              <a:solidFill>
                <a:srgbClr val="FF0000"/>
              </a:solidFill>
            </a:endParaRPr>
          </a:p>
        </p:txBody>
      </p:sp>
      <p:sp>
        <p:nvSpPr>
          <p:cNvPr id="17" name="文字方塊 16">
            <a:extLst>
              <a:ext uri="{FF2B5EF4-FFF2-40B4-BE49-F238E27FC236}">
                <a16:creationId xmlns:a16="http://schemas.microsoft.com/office/drawing/2014/main" id="{A8B3DD33-91C5-5870-312A-B5B990A58325}"/>
              </a:ext>
            </a:extLst>
          </p:cNvPr>
          <p:cNvSpPr txBox="1"/>
          <p:nvPr/>
        </p:nvSpPr>
        <p:spPr>
          <a:xfrm>
            <a:off x="544637" y="1994756"/>
            <a:ext cx="11494321"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The one-hour lead time between T and T+1 is intended to give medical staff sufficient time to prepare for a potential cardiac arrest.</a:t>
            </a:r>
            <a:endParaRPr lang="zh-TW" altLang="en-US" sz="2200" dirty="0"/>
          </a:p>
        </p:txBody>
      </p:sp>
    </p:spTree>
    <p:extLst>
      <p:ext uri="{BB962C8B-B14F-4D97-AF65-F5344CB8AC3E}">
        <p14:creationId xmlns:p14="http://schemas.microsoft.com/office/powerpoint/2010/main" val="38222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F01D35-74BF-9FE7-FE51-292C5D14422E}"/>
              </a:ext>
            </a:extLst>
          </p:cNvPr>
          <p:cNvSpPr/>
          <p:nvPr/>
        </p:nvSpPr>
        <p:spPr>
          <a:xfrm>
            <a:off x="9124772" y="3388697"/>
            <a:ext cx="568723" cy="5542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3" name="矩形 2">
            <a:extLst>
              <a:ext uri="{FF2B5EF4-FFF2-40B4-BE49-F238E27FC236}">
                <a16:creationId xmlns:a16="http://schemas.microsoft.com/office/drawing/2014/main" id="{905D12DD-3201-AE70-2C7B-05373BE37EBC}"/>
              </a:ext>
            </a:extLst>
          </p:cNvPr>
          <p:cNvSpPr/>
          <p:nvPr/>
        </p:nvSpPr>
        <p:spPr>
          <a:xfrm>
            <a:off x="391374" y="314866"/>
            <a:ext cx="7527517" cy="646331"/>
          </a:xfrm>
          <a:prstGeom prst="rect">
            <a:avLst/>
          </a:prstGeom>
        </p:spPr>
        <p:txBody>
          <a:bodyPr wrap="square">
            <a:spAutoFit/>
          </a:bodyPr>
          <a:lstStyle/>
          <a:p>
            <a:r>
              <a:rPr lang="en-US" altLang="zh-TW" sz="3600" b="1" dirty="0">
                <a:cs typeface="Arial" panose="020B0604020202020204" pitchFamily="34" charset="0"/>
              </a:rPr>
              <a:t>Selection of positive samples</a:t>
            </a:r>
            <a:endParaRPr lang="zh-TW" altLang="en-US" sz="3600" b="1" dirty="0">
              <a:cs typeface="Arial" panose="020B0604020202020204" pitchFamily="34" charset="0"/>
            </a:endParaRPr>
          </a:p>
        </p:txBody>
      </p:sp>
      <p:sp>
        <p:nvSpPr>
          <p:cNvPr id="5" name="投影片編號版面配置區 2">
            <a:extLst>
              <a:ext uri="{FF2B5EF4-FFF2-40B4-BE49-F238E27FC236}">
                <a16:creationId xmlns:a16="http://schemas.microsoft.com/office/drawing/2014/main" id="{93254DF2-12A9-C094-D1F6-9AA8AFFD8A87}"/>
              </a:ext>
            </a:extLst>
          </p:cNvPr>
          <p:cNvSpPr txBox="1">
            <a:spLocks/>
          </p:cNvSpPr>
          <p:nvPr/>
        </p:nvSpPr>
        <p:spPr>
          <a:xfrm>
            <a:off x="929916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25</a:t>
            </a:fld>
            <a:endParaRPr lang="zh-TW" altLang="en-US"/>
          </a:p>
        </p:txBody>
      </p:sp>
      <p:graphicFrame>
        <p:nvGraphicFramePr>
          <p:cNvPr id="80" name="表格 79">
            <a:extLst>
              <a:ext uri="{FF2B5EF4-FFF2-40B4-BE49-F238E27FC236}">
                <a16:creationId xmlns:a16="http://schemas.microsoft.com/office/drawing/2014/main" id="{BB86BA00-A6CA-F988-0442-C6A8BB0A64E7}"/>
              </a:ext>
            </a:extLst>
          </p:cNvPr>
          <p:cNvGraphicFramePr>
            <a:graphicFrameLocks noGrp="1"/>
          </p:cNvGraphicFramePr>
          <p:nvPr>
            <p:extLst>
              <p:ext uri="{D42A27DB-BD31-4B8C-83A1-F6EECF244321}">
                <p14:modId xmlns:p14="http://schemas.microsoft.com/office/powerpoint/2010/main" val="175920139"/>
              </p:ext>
            </p:extLst>
          </p:nvPr>
        </p:nvGraphicFramePr>
        <p:xfrm>
          <a:off x="2476935" y="3426835"/>
          <a:ext cx="7810677" cy="515370"/>
        </p:xfrm>
        <a:graphic>
          <a:graphicData uri="http://schemas.openxmlformats.org/drawingml/2006/table">
            <a:tbl>
              <a:tblPr/>
              <a:tblGrid>
                <a:gridCol w="600549">
                  <a:extLst>
                    <a:ext uri="{9D8B030D-6E8A-4147-A177-3AD203B41FA5}">
                      <a16:colId xmlns:a16="http://schemas.microsoft.com/office/drawing/2014/main" val="3528227968"/>
                    </a:ext>
                  </a:extLst>
                </a:gridCol>
                <a:gridCol w="600549">
                  <a:extLst>
                    <a:ext uri="{9D8B030D-6E8A-4147-A177-3AD203B41FA5}">
                      <a16:colId xmlns:a16="http://schemas.microsoft.com/office/drawing/2014/main" val="2699014703"/>
                    </a:ext>
                  </a:extLst>
                </a:gridCol>
                <a:gridCol w="600549">
                  <a:extLst>
                    <a:ext uri="{9D8B030D-6E8A-4147-A177-3AD203B41FA5}">
                      <a16:colId xmlns:a16="http://schemas.microsoft.com/office/drawing/2014/main" val="3733431138"/>
                    </a:ext>
                  </a:extLst>
                </a:gridCol>
                <a:gridCol w="600549">
                  <a:extLst>
                    <a:ext uri="{9D8B030D-6E8A-4147-A177-3AD203B41FA5}">
                      <a16:colId xmlns:a16="http://schemas.microsoft.com/office/drawing/2014/main" val="4163974797"/>
                    </a:ext>
                  </a:extLst>
                </a:gridCol>
                <a:gridCol w="600549">
                  <a:extLst>
                    <a:ext uri="{9D8B030D-6E8A-4147-A177-3AD203B41FA5}">
                      <a16:colId xmlns:a16="http://schemas.microsoft.com/office/drawing/2014/main" val="443243267"/>
                    </a:ext>
                  </a:extLst>
                </a:gridCol>
                <a:gridCol w="600549">
                  <a:extLst>
                    <a:ext uri="{9D8B030D-6E8A-4147-A177-3AD203B41FA5}">
                      <a16:colId xmlns:a16="http://schemas.microsoft.com/office/drawing/2014/main" val="3228211629"/>
                    </a:ext>
                  </a:extLst>
                </a:gridCol>
                <a:gridCol w="600549">
                  <a:extLst>
                    <a:ext uri="{9D8B030D-6E8A-4147-A177-3AD203B41FA5}">
                      <a16:colId xmlns:a16="http://schemas.microsoft.com/office/drawing/2014/main" val="2185405182"/>
                    </a:ext>
                  </a:extLst>
                </a:gridCol>
                <a:gridCol w="600549">
                  <a:extLst>
                    <a:ext uri="{9D8B030D-6E8A-4147-A177-3AD203B41FA5}">
                      <a16:colId xmlns:a16="http://schemas.microsoft.com/office/drawing/2014/main" val="997910093"/>
                    </a:ext>
                  </a:extLst>
                </a:gridCol>
                <a:gridCol w="630745">
                  <a:extLst>
                    <a:ext uri="{9D8B030D-6E8A-4147-A177-3AD203B41FA5}">
                      <a16:colId xmlns:a16="http://schemas.microsoft.com/office/drawing/2014/main" val="3670705564"/>
                    </a:ext>
                  </a:extLst>
                </a:gridCol>
                <a:gridCol w="570354">
                  <a:extLst>
                    <a:ext uri="{9D8B030D-6E8A-4147-A177-3AD203B41FA5}">
                      <a16:colId xmlns:a16="http://schemas.microsoft.com/office/drawing/2014/main" val="624902094"/>
                    </a:ext>
                  </a:extLst>
                </a:gridCol>
                <a:gridCol w="597022">
                  <a:extLst>
                    <a:ext uri="{9D8B030D-6E8A-4147-A177-3AD203B41FA5}">
                      <a16:colId xmlns:a16="http://schemas.microsoft.com/office/drawing/2014/main" val="3317554592"/>
                    </a:ext>
                  </a:extLst>
                </a:gridCol>
                <a:gridCol w="604082">
                  <a:extLst>
                    <a:ext uri="{9D8B030D-6E8A-4147-A177-3AD203B41FA5}">
                      <a16:colId xmlns:a16="http://schemas.microsoft.com/office/drawing/2014/main" val="1222442043"/>
                    </a:ext>
                  </a:extLst>
                </a:gridCol>
                <a:gridCol w="604082">
                  <a:extLst>
                    <a:ext uri="{9D8B030D-6E8A-4147-A177-3AD203B41FA5}">
                      <a16:colId xmlns:a16="http://schemas.microsoft.com/office/drawing/2014/main" val="1470502382"/>
                    </a:ext>
                  </a:extLst>
                </a:gridCol>
              </a:tblGrid>
              <a:tr h="515370">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1100219"/>
                  </a:ext>
                </a:extLst>
              </a:tr>
            </a:tbl>
          </a:graphicData>
        </a:graphic>
      </p:graphicFrame>
      <p:sp>
        <p:nvSpPr>
          <p:cNvPr id="81" name="矩形 80">
            <a:extLst>
              <a:ext uri="{FF2B5EF4-FFF2-40B4-BE49-F238E27FC236}">
                <a16:creationId xmlns:a16="http://schemas.microsoft.com/office/drawing/2014/main" id="{E36DDB90-067A-8373-82A0-22F8B2DE5A33}"/>
              </a:ext>
            </a:extLst>
          </p:cNvPr>
          <p:cNvSpPr/>
          <p:nvPr/>
        </p:nvSpPr>
        <p:spPr>
          <a:xfrm>
            <a:off x="9687529" y="3388697"/>
            <a:ext cx="121619" cy="5542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cxnSp>
        <p:nvCxnSpPr>
          <p:cNvPr id="83" name="直線接點 82">
            <a:extLst>
              <a:ext uri="{FF2B5EF4-FFF2-40B4-BE49-F238E27FC236}">
                <a16:creationId xmlns:a16="http://schemas.microsoft.com/office/drawing/2014/main" id="{DF3B708A-AE2B-EFED-D671-ED6D94F45801}"/>
              </a:ext>
            </a:extLst>
          </p:cNvPr>
          <p:cNvCxnSpPr>
            <a:cxnSpLocks/>
          </p:cNvCxnSpPr>
          <p:nvPr/>
        </p:nvCxnSpPr>
        <p:spPr>
          <a:xfrm>
            <a:off x="2156464" y="3688745"/>
            <a:ext cx="88423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等腰三角形 86">
            <a:extLst>
              <a:ext uri="{FF2B5EF4-FFF2-40B4-BE49-F238E27FC236}">
                <a16:creationId xmlns:a16="http://schemas.microsoft.com/office/drawing/2014/main" id="{7CED523F-CCAD-E615-7577-5F4656462709}"/>
              </a:ext>
            </a:extLst>
          </p:cNvPr>
          <p:cNvSpPr/>
          <p:nvPr/>
        </p:nvSpPr>
        <p:spPr>
          <a:xfrm rot="5400000">
            <a:off x="10901666" y="3600204"/>
            <a:ext cx="228624" cy="17708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sz="1600"/>
          </a:p>
        </p:txBody>
      </p:sp>
      <p:grpSp>
        <p:nvGrpSpPr>
          <p:cNvPr id="116" name="群組 115">
            <a:extLst>
              <a:ext uri="{FF2B5EF4-FFF2-40B4-BE49-F238E27FC236}">
                <a16:creationId xmlns:a16="http://schemas.microsoft.com/office/drawing/2014/main" id="{8DD6CB33-D9C2-C8C9-903F-8A0E8245D7BE}"/>
              </a:ext>
            </a:extLst>
          </p:cNvPr>
          <p:cNvGrpSpPr/>
          <p:nvPr/>
        </p:nvGrpSpPr>
        <p:grpSpPr>
          <a:xfrm>
            <a:off x="2156464" y="3936952"/>
            <a:ext cx="1236829" cy="675612"/>
            <a:chOff x="6080101" y="2662214"/>
            <a:chExt cx="1142999" cy="835385"/>
          </a:xfrm>
        </p:grpSpPr>
        <p:sp>
          <p:nvSpPr>
            <p:cNvPr id="119" name="文字方塊 118">
              <a:extLst>
                <a:ext uri="{FF2B5EF4-FFF2-40B4-BE49-F238E27FC236}">
                  <a16:creationId xmlns:a16="http://schemas.microsoft.com/office/drawing/2014/main" id="{373533CA-C335-C26E-FCD2-05A71AC82FFC}"/>
                </a:ext>
              </a:extLst>
            </p:cNvPr>
            <p:cNvSpPr txBox="1"/>
            <p:nvPr/>
          </p:nvSpPr>
          <p:spPr>
            <a:xfrm>
              <a:off x="6080101" y="3078983"/>
              <a:ext cx="1142999" cy="418616"/>
            </a:xfrm>
            <a:prstGeom prst="rect">
              <a:avLst/>
            </a:prstGeom>
            <a:noFill/>
            <a:ln>
              <a:noFill/>
            </a:ln>
          </p:spPr>
          <p:txBody>
            <a:bodyPr wrap="square" rtlCol="0">
              <a:spAutoFit/>
            </a:bodyPr>
            <a:lstStyle/>
            <a:p>
              <a:pPr algn="ctr"/>
              <a:r>
                <a:rPr lang="en-US" altLang="zh-TW" sz="1600" dirty="0"/>
                <a:t>4 hours</a:t>
              </a:r>
            </a:p>
          </p:txBody>
        </p:sp>
        <p:sp>
          <p:nvSpPr>
            <p:cNvPr id="120" name="左中括弧 119">
              <a:extLst>
                <a:ext uri="{FF2B5EF4-FFF2-40B4-BE49-F238E27FC236}">
                  <a16:creationId xmlns:a16="http://schemas.microsoft.com/office/drawing/2014/main" id="{D50437DA-ACB9-7FD5-A957-7BC8B28226AD}"/>
                </a:ext>
              </a:extLst>
            </p:cNvPr>
            <p:cNvSpPr/>
            <p:nvPr/>
          </p:nvSpPr>
          <p:spPr>
            <a:xfrm rot="5400000" flipH="1">
              <a:off x="6442292" y="2586382"/>
              <a:ext cx="418617" cy="57028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600"/>
            </a:p>
          </p:txBody>
        </p:sp>
      </p:grpSp>
      <p:cxnSp>
        <p:nvCxnSpPr>
          <p:cNvPr id="15" name="直線接點 14">
            <a:extLst>
              <a:ext uri="{FF2B5EF4-FFF2-40B4-BE49-F238E27FC236}">
                <a16:creationId xmlns:a16="http://schemas.microsoft.com/office/drawing/2014/main" id="{FBC3E5E4-CCDF-4425-B6E3-E7D363A38DDE}"/>
              </a:ext>
            </a:extLst>
          </p:cNvPr>
          <p:cNvCxnSpPr>
            <a:cxnSpLocks/>
          </p:cNvCxnSpPr>
          <p:nvPr/>
        </p:nvCxnSpPr>
        <p:spPr>
          <a:xfrm>
            <a:off x="9677699" y="2751948"/>
            <a:ext cx="16909" cy="12102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ED453990-8BD7-BAE6-8456-DC5D628A0EE7}"/>
              </a:ext>
            </a:extLst>
          </p:cNvPr>
          <p:cNvSpPr txBox="1"/>
          <p:nvPr/>
        </p:nvSpPr>
        <p:spPr>
          <a:xfrm>
            <a:off x="9494254" y="2795182"/>
            <a:ext cx="867354" cy="369332"/>
          </a:xfrm>
          <a:prstGeom prst="rect">
            <a:avLst/>
          </a:prstGeom>
          <a:noFill/>
        </p:spPr>
        <p:txBody>
          <a:bodyPr wrap="square" rtlCol="0">
            <a:spAutoFit/>
          </a:bodyPr>
          <a:lstStyle/>
          <a:p>
            <a:pPr algn="ctr"/>
            <a:r>
              <a:rPr lang="en-US" altLang="zh-TW" dirty="0">
                <a:solidFill>
                  <a:srgbClr val="FF0000"/>
                </a:solidFill>
              </a:rPr>
              <a:t>T+1</a:t>
            </a:r>
          </a:p>
        </p:txBody>
      </p:sp>
      <p:cxnSp>
        <p:nvCxnSpPr>
          <p:cNvPr id="30" name="直線接點 29">
            <a:extLst>
              <a:ext uri="{FF2B5EF4-FFF2-40B4-BE49-F238E27FC236}">
                <a16:creationId xmlns:a16="http://schemas.microsoft.com/office/drawing/2014/main" id="{082B51E0-54ED-83C8-E2D2-D5130BB60A70}"/>
              </a:ext>
            </a:extLst>
          </p:cNvPr>
          <p:cNvCxnSpPr>
            <a:cxnSpLocks/>
          </p:cNvCxnSpPr>
          <p:nvPr/>
        </p:nvCxnSpPr>
        <p:spPr>
          <a:xfrm>
            <a:off x="9809146" y="3117853"/>
            <a:ext cx="0" cy="8246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48AEEF2C-9942-3FA2-03E8-FFC777D24407}"/>
              </a:ext>
            </a:extLst>
          </p:cNvPr>
          <p:cNvSpPr txBox="1"/>
          <p:nvPr/>
        </p:nvSpPr>
        <p:spPr>
          <a:xfrm>
            <a:off x="9247994" y="2384363"/>
            <a:ext cx="867354" cy="369332"/>
          </a:xfrm>
          <a:prstGeom prst="rect">
            <a:avLst/>
          </a:prstGeom>
          <a:noFill/>
        </p:spPr>
        <p:txBody>
          <a:bodyPr wrap="square" rtlCol="0">
            <a:spAutoFit/>
          </a:bodyPr>
          <a:lstStyle/>
          <a:p>
            <a:pPr algn="ctr"/>
            <a:r>
              <a:rPr lang="en-US" altLang="zh-TW" dirty="0"/>
              <a:t>T</a:t>
            </a:r>
          </a:p>
        </p:txBody>
      </p:sp>
      <p:sp>
        <p:nvSpPr>
          <p:cNvPr id="34" name="文字方塊 33">
            <a:extLst>
              <a:ext uri="{FF2B5EF4-FFF2-40B4-BE49-F238E27FC236}">
                <a16:creationId xmlns:a16="http://schemas.microsoft.com/office/drawing/2014/main" id="{5BAFA42C-3C88-5E2F-CA7C-C590F820A292}"/>
              </a:ext>
            </a:extLst>
          </p:cNvPr>
          <p:cNvSpPr txBox="1"/>
          <p:nvPr/>
        </p:nvSpPr>
        <p:spPr>
          <a:xfrm>
            <a:off x="10287612" y="2663839"/>
            <a:ext cx="1041361" cy="584775"/>
          </a:xfrm>
          <a:prstGeom prst="rect">
            <a:avLst/>
          </a:prstGeom>
          <a:noFill/>
        </p:spPr>
        <p:txBody>
          <a:bodyPr wrap="square" rtlCol="0">
            <a:spAutoFit/>
          </a:bodyPr>
          <a:lstStyle/>
          <a:p>
            <a:pPr algn="ctr"/>
            <a:r>
              <a:rPr lang="en-US" altLang="zh-TW" sz="1600" b="1" dirty="0">
                <a:solidFill>
                  <a:srgbClr val="FF0000"/>
                </a:solidFill>
              </a:rPr>
              <a:t>Cardiac arrest</a:t>
            </a:r>
          </a:p>
        </p:txBody>
      </p:sp>
      <p:cxnSp>
        <p:nvCxnSpPr>
          <p:cNvPr id="7" name="直線接點 6">
            <a:extLst>
              <a:ext uri="{FF2B5EF4-FFF2-40B4-BE49-F238E27FC236}">
                <a16:creationId xmlns:a16="http://schemas.microsoft.com/office/drawing/2014/main" id="{7AF1F871-9445-7D04-ACA9-E324AADFEE36}"/>
              </a:ext>
            </a:extLst>
          </p:cNvPr>
          <p:cNvCxnSpPr>
            <a:cxnSpLocks/>
          </p:cNvCxnSpPr>
          <p:nvPr/>
        </p:nvCxnSpPr>
        <p:spPr>
          <a:xfrm>
            <a:off x="9087003" y="3117853"/>
            <a:ext cx="0" cy="8246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F820D27-4D9F-592F-EC78-FD195E986B75}"/>
              </a:ext>
            </a:extLst>
          </p:cNvPr>
          <p:cNvSpPr txBox="1"/>
          <p:nvPr/>
        </p:nvSpPr>
        <p:spPr>
          <a:xfrm>
            <a:off x="8750361" y="2787541"/>
            <a:ext cx="867354" cy="369332"/>
          </a:xfrm>
          <a:prstGeom prst="rect">
            <a:avLst/>
          </a:prstGeom>
          <a:noFill/>
        </p:spPr>
        <p:txBody>
          <a:bodyPr wrap="square" rtlCol="0">
            <a:spAutoFit/>
          </a:bodyPr>
          <a:lstStyle/>
          <a:p>
            <a:pPr algn="ctr"/>
            <a:r>
              <a:rPr lang="en-US" altLang="zh-TW" dirty="0"/>
              <a:t>T-4</a:t>
            </a:r>
          </a:p>
        </p:txBody>
      </p:sp>
      <p:grpSp>
        <p:nvGrpSpPr>
          <p:cNvPr id="9" name="群組 8">
            <a:extLst>
              <a:ext uri="{FF2B5EF4-FFF2-40B4-BE49-F238E27FC236}">
                <a16:creationId xmlns:a16="http://schemas.microsoft.com/office/drawing/2014/main" id="{DAE4C794-45AF-52BE-3FA0-933F3CCC5A50}"/>
              </a:ext>
            </a:extLst>
          </p:cNvPr>
          <p:cNvGrpSpPr/>
          <p:nvPr/>
        </p:nvGrpSpPr>
        <p:grpSpPr>
          <a:xfrm>
            <a:off x="6084222" y="2960748"/>
            <a:ext cx="3456271" cy="889697"/>
            <a:chOff x="1507961" y="1599241"/>
            <a:chExt cx="3097735" cy="889697"/>
          </a:xfrm>
        </p:grpSpPr>
        <p:sp>
          <p:nvSpPr>
            <p:cNvPr id="10" name="乘號 9">
              <a:extLst>
                <a:ext uri="{FF2B5EF4-FFF2-40B4-BE49-F238E27FC236}">
                  <a16:creationId xmlns:a16="http://schemas.microsoft.com/office/drawing/2014/main" id="{DB237635-1B8B-7BBF-58BC-21A08DB245A2}"/>
                </a:ext>
              </a:extLst>
            </p:cNvPr>
            <p:cNvSpPr/>
            <p:nvPr/>
          </p:nvSpPr>
          <p:spPr>
            <a:xfrm>
              <a:off x="1507961" y="2131224"/>
              <a:ext cx="392221" cy="349333"/>
            </a:xfrm>
            <a:prstGeom prst="mathMultiply">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10">
              <a:extLst>
                <a:ext uri="{FF2B5EF4-FFF2-40B4-BE49-F238E27FC236}">
                  <a16:creationId xmlns:a16="http://schemas.microsoft.com/office/drawing/2014/main" id="{5D7C59DC-AB7F-E67D-7E14-0EC293CEFD39}"/>
                </a:ext>
              </a:extLst>
            </p:cNvPr>
            <p:cNvSpPr/>
            <p:nvPr/>
          </p:nvSpPr>
          <p:spPr>
            <a:xfrm>
              <a:off x="2063572" y="2137809"/>
              <a:ext cx="392221" cy="349333"/>
            </a:xfrm>
            <a:prstGeom prst="mathMultiply">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a:extLst>
                <a:ext uri="{FF2B5EF4-FFF2-40B4-BE49-F238E27FC236}">
                  <a16:creationId xmlns:a16="http://schemas.microsoft.com/office/drawing/2014/main" id="{97421D6F-F70D-E5CF-526A-9BFA50459E24}"/>
                </a:ext>
              </a:extLst>
            </p:cNvPr>
            <p:cNvSpPr/>
            <p:nvPr/>
          </p:nvSpPr>
          <p:spPr>
            <a:xfrm>
              <a:off x="2599558" y="2131224"/>
              <a:ext cx="392221" cy="349333"/>
            </a:xfrm>
            <a:prstGeom prst="mathMultiply">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乘號 12">
              <a:extLst>
                <a:ext uri="{FF2B5EF4-FFF2-40B4-BE49-F238E27FC236}">
                  <a16:creationId xmlns:a16="http://schemas.microsoft.com/office/drawing/2014/main" id="{63ECB46E-5A5D-8A21-A6B4-E16984CCC8A3}"/>
                </a:ext>
              </a:extLst>
            </p:cNvPr>
            <p:cNvSpPr/>
            <p:nvPr/>
          </p:nvSpPr>
          <p:spPr>
            <a:xfrm>
              <a:off x="3121878" y="2133020"/>
              <a:ext cx="392221" cy="349333"/>
            </a:xfrm>
            <a:prstGeom prst="mathMultiply">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乘號 13">
              <a:extLst>
                <a:ext uri="{FF2B5EF4-FFF2-40B4-BE49-F238E27FC236}">
                  <a16:creationId xmlns:a16="http://schemas.microsoft.com/office/drawing/2014/main" id="{79497E59-4A88-3F6C-B0CD-4180448E78FC}"/>
                </a:ext>
              </a:extLst>
            </p:cNvPr>
            <p:cNvSpPr/>
            <p:nvPr/>
          </p:nvSpPr>
          <p:spPr>
            <a:xfrm>
              <a:off x="3677489" y="2139605"/>
              <a:ext cx="392221" cy="349333"/>
            </a:xfrm>
            <a:prstGeom prst="mathMultiply">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乘號 15">
              <a:extLst>
                <a:ext uri="{FF2B5EF4-FFF2-40B4-BE49-F238E27FC236}">
                  <a16:creationId xmlns:a16="http://schemas.microsoft.com/office/drawing/2014/main" id="{FB55B2A4-FA16-B7B4-E777-1EBFDD95394A}"/>
                </a:ext>
              </a:extLst>
            </p:cNvPr>
            <p:cNvSpPr/>
            <p:nvPr/>
          </p:nvSpPr>
          <p:spPr>
            <a:xfrm>
              <a:off x="4213475" y="2133020"/>
              <a:ext cx="392221" cy="349333"/>
            </a:xfrm>
            <a:prstGeom prst="mathMultiply">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7CFBEAFA-F80A-BB36-C781-C70DA44C7083}"/>
                </a:ext>
              </a:extLst>
            </p:cNvPr>
            <p:cNvSpPr txBox="1"/>
            <p:nvPr/>
          </p:nvSpPr>
          <p:spPr>
            <a:xfrm>
              <a:off x="1976389" y="1599241"/>
              <a:ext cx="2290979" cy="369332"/>
            </a:xfrm>
            <a:prstGeom prst="rect">
              <a:avLst/>
            </a:prstGeom>
            <a:noFill/>
          </p:spPr>
          <p:txBody>
            <a:bodyPr wrap="square" rtlCol="0">
              <a:spAutoFit/>
            </a:bodyPr>
            <a:lstStyle/>
            <a:p>
              <a:r>
                <a:rPr lang="en-US" altLang="zh-TW" b="1" dirty="0">
                  <a:solidFill>
                    <a:schemeClr val="accent1"/>
                  </a:solidFill>
                </a:rPr>
                <a:t>six measurement points</a:t>
              </a:r>
              <a:endParaRPr lang="zh-TW" altLang="en-US" b="1" dirty="0">
                <a:solidFill>
                  <a:schemeClr val="accent1"/>
                </a:solidFill>
              </a:endParaRPr>
            </a:p>
          </p:txBody>
        </p:sp>
      </p:grpSp>
      <p:grpSp>
        <p:nvGrpSpPr>
          <p:cNvPr id="20" name="群組 19">
            <a:extLst>
              <a:ext uri="{FF2B5EF4-FFF2-40B4-BE49-F238E27FC236}">
                <a16:creationId xmlns:a16="http://schemas.microsoft.com/office/drawing/2014/main" id="{53C92DB8-F5BC-2937-77A7-E43B35E8791E}"/>
              </a:ext>
            </a:extLst>
          </p:cNvPr>
          <p:cNvGrpSpPr/>
          <p:nvPr/>
        </p:nvGrpSpPr>
        <p:grpSpPr>
          <a:xfrm>
            <a:off x="6096000" y="4301628"/>
            <a:ext cx="4831436" cy="2191247"/>
            <a:chOff x="6242713" y="2867649"/>
            <a:chExt cx="4831436" cy="2191247"/>
          </a:xfrm>
        </p:grpSpPr>
        <p:sp>
          <p:nvSpPr>
            <p:cNvPr id="23" name="矩形 22">
              <a:extLst>
                <a:ext uri="{FF2B5EF4-FFF2-40B4-BE49-F238E27FC236}">
                  <a16:creationId xmlns:a16="http://schemas.microsoft.com/office/drawing/2014/main" id="{C97D060E-ABA9-89E2-D717-0503FF661A65}"/>
                </a:ext>
              </a:extLst>
            </p:cNvPr>
            <p:cNvSpPr/>
            <p:nvPr/>
          </p:nvSpPr>
          <p:spPr>
            <a:xfrm>
              <a:off x="6939516" y="2867649"/>
              <a:ext cx="1822805" cy="6238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rgbClr val="0070C0"/>
                  </a:solidFill>
                  <a:latin typeface="Calibri" panose="020F0502020204030204" pitchFamily="34" charset="0"/>
                  <a:cs typeface="Calibri" panose="020F0502020204030204" pitchFamily="34" charset="0"/>
                </a:rPr>
                <a:t>Positive samples</a:t>
              </a:r>
              <a:r>
                <a:rPr lang="zh-TW" altLang="en-US" sz="1600" b="1" dirty="0">
                  <a:solidFill>
                    <a:srgbClr val="0070C0"/>
                  </a:solidFill>
                  <a:latin typeface="Calibri" panose="020F0502020204030204" pitchFamily="34" charset="0"/>
                  <a:cs typeface="Calibri" panose="020F0502020204030204" pitchFamily="34" charset="0"/>
                </a:rPr>
                <a:t>：</a:t>
              </a:r>
              <a:endParaRPr lang="en-US" altLang="zh-TW" sz="1600" b="1" dirty="0">
                <a:solidFill>
                  <a:srgbClr val="0070C0"/>
                </a:solidFill>
                <a:latin typeface="Calibri" panose="020F0502020204030204" pitchFamily="34" charset="0"/>
                <a:cs typeface="Calibri" panose="020F0502020204030204" pitchFamily="34" charset="0"/>
              </a:endParaRPr>
            </a:p>
            <a:p>
              <a:pPr algn="ctr"/>
              <a:r>
                <a:rPr lang="en-US" altLang="zh-TW" sz="1600" b="1" dirty="0">
                  <a:solidFill>
                    <a:srgbClr val="0070C0"/>
                  </a:solidFill>
                  <a:latin typeface="Calibri" panose="020F0502020204030204" pitchFamily="34" charset="0"/>
                  <a:cs typeface="Calibri" panose="020F0502020204030204" pitchFamily="34" charset="0"/>
                </a:rPr>
                <a:t>3462</a:t>
              </a:r>
            </a:p>
          </p:txBody>
        </p:sp>
        <p:sp>
          <p:nvSpPr>
            <p:cNvPr id="26" name="文字方塊 25">
              <a:extLst>
                <a:ext uri="{FF2B5EF4-FFF2-40B4-BE49-F238E27FC236}">
                  <a16:creationId xmlns:a16="http://schemas.microsoft.com/office/drawing/2014/main" id="{7A7D5A8B-C8D1-C6DF-DBB2-684FCFBF133A}"/>
                </a:ext>
              </a:extLst>
            </p:cNvPr>
            <p:cNvSpPr txBox="1"/>
            <p:nvPr/>
          </p:nvSpPr>
          <p:spPr>
            <a:xfrm>
              <a:off x="7266732" y="3602091"/>
              <a:ext cx="1331992" cy="338554"/>
            </a:xfrm>
            <a:prstGeom prst="rect">
              <a:avLst/>
            </a:prstGeom>
            <a:noFill/>
          </p:spPr>
          <p:txBody>
            <a:bodyPr wrap="square" rtlCol="0">
              <a:spAutoFit/>
            </a:bodyPr>
            <a:lstStyle/>
            <a:p>
              <a:r>
                <a:rPr lang="en-US" altLang="zh-TW" sz="1600" dirty="0"/>
                <a:t>Six vital signs</a:t>
              </a:r>
              <a:endParaRPr lang="zh-TW" altLang="en-US" sz="1600" dirty="0"/>
            </a:p>
          </p:txBody>
        </p:sp>
        <p:sp>
          <p:nvSpPr>
            <p:cNvPr id="31" name="文字方塊 30">
              <a:extLst>
                <a:ext uri="{FF2B5EF4-FFF2-40B4-BE49-F238E27FC236}">
                  <a16:creationId xmlns:a16="http://schemas.microsoft.com/office/drawing/2014/main" id="{8698F9A7-7C26-6571-5704-7D7EEE6A1F6A}"/>
                </a:ext>
              </a:extLst>
            </p:cNvPr>
            <p:cNvSpPr txBox="1"/>
            <p:nvPr/>
          </p:nvSpPr>
          <p:spPr>
            <a:xfrm>
              <a:off x="9494992" y="4344672"/>
              <a:ext cx="1579157" cy="338554"/>
            </a:xfrm>
            <a:prstGeom prst="rect">
              <a:avLst/>
            </a:prstGeom>
            <a:noFill/>
          </p:spPr>
          <p:txBody>
            <a:bodyPr wrap="square" rtlCol="0">
              <a:spAutoFit/>
            </a:bodyPr>
            <a:lstStyle/>
            <a:p>
              <a:r>
                <a:rPr lang="en-US" altLang="zh-TW" sz="1600" dirty="0"/>
                <a:t>Six time points</a:t>
              </a:r>
              <a:endParaRPr lang="zh-TW" altLang="en-US" sz="1600" dirty="0"/>
            </a:p>
          </p:txBody>
        </p:sp>
        <p:pic>
          <p:nvPicPr>
            <p:cNvPr id="32" name="圖片 31">
              <a:extLst>
                <a:ext uri="{FF2B5EF4-FFF2-40B4-BE49-F238E27FC236}">
                  <a16:creationId xmlns:a16="http://schemas.microsoft.com/office/drawing/2014/main" id="{9B62D974-6A27-9BDE-57BD-0B471663D6C0}"/>
                </a:ext>
              </a:extLst>
            </p:cNvPr>
            <p:cNvPicPr>
              <a:picLocks noChangeAspect="1"/>
            </p:cNvPicPr>
            <p:nvPr/>
          </p:nvPicPr>
          <p:blipFill rotWithShape="1">
            <a:blip r:embed="rId3"/>
            <a:srcRect t="777" b="51049"/>
            <a:stretch/>
          </p:blipFill>
          <p:spPr>
            <a:xfrm>
              <a:off x="6242713" y="3949488"/>
              <a:ext cx="3210994" cy="1109408"/>
            </a:xfrm>
            <a:prstGeom prst="rect">
              <a:avLst/>
            </a:prstGeom>
          </p:spPr>
        </p:pic>
      </p:grpSp>
      <p:cxnSp>
        <p:nvCxnSpPr>
          <p:cNvPr id="37" name="直線接點 36">
            <a:extLst>
              <a:ext uri="{FF2B5EF4-FFF2-40B4-BE49-F238E27FC236}">
                <a16:creationId xmlns:a16="http://schemas.microsoft.com/office/drawing/2014/main" id="{DCE48630-063B-9B14-FE66-7759702C1BB3}"/>
              </a:ext>
            </a:extLst>
          </p:cNvPr>
          <p:cNvCxnSpPr>
            <a:cxnSpLocks/>
          </p:cNvCxnSpPr>
          <p:nvPr/>
        </p:nvCxnSpPr>
        <p:spPr>
          <a:xfrm>
            <a:off x="2453836" y="2719729"/>
            <a:ext cx="16909" cy="12102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59E41077-CF8D-A924-7AAC-27DDDE63475A}"/>
              </a:ext>
            </a:extLst>
          </p:cNvPr>
          <p:cNvPicPr>
            <a:picLocks noChangeAspect="1"/>
          </p:cNvPicPr>
          <p:nvPr/>
        </p:nvPicPr>
        <p:blipFill>
          <a:blip r:embed="rId4"/>
          <a:stretch>
            <a:fillRect/>
          </a:stretch>
        </p:blipFill>
        <p:spPr>
          <a:xfrm>
            <a:off x="1076138" y="3050398"/>
            <a:ext cx="1066178" cy="927731"/>
          </a:xfrm>
          <a:prstGeom prst="rect">
            <a:avLst/>
          </a:prstGeom>
        </p:spPr>
      </p:pic>
      <p:sp>
        <p:nvSpPr>
          <p:cNvPr id="41" name="箭號: 向下 40">
            <a:extLst>
              <a:ext uri="{FF2B5EF4-FFF2-40B4-BE49-F238E27FC236}">
                <a16:creationId xmlns:a16="http://schemas.microsoft.com/office/drawing/2014/main" id="{938069D1-3C2C-45F7-E10D-00967806CF71}"/>
              </a:ext>
            </a:extLst>
          </p:cNvPr>
          <p:cNvSpPr/>
          <p:nvPr/>
        </p:nvSpPr>
        <p:spPr>
          <a:xfrm rot="16200000">
            <a:off x="10210972" y="2877064"/>
            <a:ext cx="187779" cy="22150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solidFill>
            </a:endParaRPr>
          </a:p>
        </p:txBody>
      </p:sp>
      <p:pic>
        <p:nvPicPr>
          <p:cNvPr id="42" name="圖片 41">
            <a:extLst>
              <a:ext uri="{FF2B5EF4-FFF2-40B4-BE49-F238E27FC236}">
                <a16:creationId xmlns:a16="http://schemas.microsoft.com/office/drawing/2014/main" id="{AB577F00-FC3E-591C-6A84-048DBF9DA6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460172" y="2054205"/>
            <a:ext cx="442999" cy="442999"/>
          </a:xfrm>
          <a:prstGeom prst="rect">
            <a:avLst/>
          </a:prstGeom>
        </p:spPr>
      </p:pic>
      <p:sp>
        <p:nvSpPr>
          <p:cNvPr id="43" name="文字方塊 42">
            <a:extLst>
              <a:ext uri="{FF2B5EF4-FFF2-40B4-BE49-F238E27FC236}">
                <a16:creationId xmlns:a16="http://schemas.microsoft.com/office/drawing/2014/main" id="{F0DDF83C-9792-B773-83B2-E4625D617445}"/>
              </a:ext>
            </a:extLst>
          </p:cNvPr>
          <p:cNvSpPr txBox="1"/>
          <p:nvPr/>
        </p:nvSpPr>
        <p:spPr>
          <a:xfrm>
            <a:off x="2165700" y="2389880"/>
            <a:ext cx="867354" cy="369332"/>
          </a:xfrm>
          <a:prstGeom prst="rect">
            <a:avLst/>
          </a:prstGeom>
          <a:noFill/>
        </p:spPr>
        <p:txBody>
          <a:bodyPr wrap="square" rtlCol="0">
            <a:spAutoFit/>
          </a:bodyPr>
          <a:lstStyle/>
          <a:p>
            <a:pPr algn="ctr"/>
            <a:r>
              <a:rPr lang="en-US" altLang="zh-TW" dirty="0"/>
              <a:t>T-48</a:t>
            </a:r>
          </a:p>
        </p:txBody>
      </p:sp>
      <p:sp>
        <p:nvSpPr>
          <p:cNvPr id="22" name="文字方塊 21">
            <a:extLst>
              <a:ext uri="{FF2B5EF4-FFF2-40B4-BE49-F238E27FC236}">
                <a16:creationId xmlns:a16="http://schemas.microsoft.com/office/drawing/2014/main" id="{3A957BDE-C59C-5D7B-9C5A-A672229C3599}"/>
              </a:ext>
            </a:extLst>
          </p:cNvPr>
          <p:cNvSpPr txBox="1"/>
          <p:nvPr/>
        </p:nvSpPr>
        <p:spPr>
          <a:xfrm>
            <a:off x="812558" y="3894745"/>
            <a:ext cx="1658187" cy="338554"/>
          </a:xfrm>
          <a:prstGeom prst="rect">
            <a:avLst/>
          </a:prstGeom>
          <a:noFill/>
        </p:spPr>
        <p:txBody>
          <a:bodyPr wrap="square" rtlCol="0">
            <a:spAutoFit/>
          </a:bodyPr>
          <a:lstStyle/>
          <a:p>
            <a:pPr algn="ctr"/>
            <a:r>
              <a:rPr lang="en-US" altLang="zh-TW" sz="1600" dirty="0">
                <a:solidFill>
                  <a:srgbClr val="FF0000"/>
                </a:solidFill>
              </a:rPr>
              <a:t>CA patients</a:t>
            </a:r>
            <a:endParaRPr lang="zh-TW" altLang="en-US" sz="1600" dirty="0">
              <a:solidFill>
                <a:srgbClr val="FF0000"/>
              </a:solidFill>
            </a:endParaRPr>
          </a:p>
        </p:txBody>
      </p:sp>
      <p:sp>
        <p:nvSpPr>
          <p:cNvPr id="19" name="文字方塊 18">
            <a:extLst>
              <a:ext uri="{FF2B5EF4-FFF2-40B4-BE49-F238E27FC236}">
                <a16:creationId xmlns:a16="http://schemas.microsoft.com/office/drawing/2014/main" id="{F8FB9DD5-333B-CA33-E22B-7C8B5D158D42}"/>
              </a:ext>
            </a:extLst>
          </p:cNvPr>
          <p:cNvSpPr txBox="1"/>
          <p:nvPr/>
        </p:nvSpPr>
        <p:spPr>
          <a:xfrm>
            <a:off x="915446" y="1247311"/>
            <a:ext cx="10361107"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The positive sample is to select the medical data of imminent cardiac arrest from the data of CA patients.</a:t>
            </a:r>
            <a:endParaRPr lang="zh-TW" altLang="en-US" sz="2200" dirty="0"/>
          </a:p>
        </p:txBody>
      </p:sp>
    </p:spTree>
    <p:extLst>
      <p:ext uri="{BB962C8B-B14F-4D97-AF65-F5344CB8AC3E}">
        <p14:creationId xmlns:p14="http://schemas.microsoft.com/office/powerpoint/2010/main" val="380758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2B2ADD1F-DCBA-4951-2C46-F4730D5E414E}"/>
              </a:ext>
            </a:extLst>
          </p:cNvPr>
          <p:cNvSpPr/>
          <p:nvPr/>
        </p:nvSpPr>
        <p:spPr>
          <a:xfrm>
            <a:off x="9809794" y="3419422"/>
            <a:ext cx="121619" cy="5542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19" name="矩形 18">
            <a:extLst>
              <a:ext uri="{FF2B5EF4-FFF2-40B4-BE49-F238E27FC236}">
                <a16:creationId xmlns:a16="http://schemas.microsoft.com/office/drawing/2014/main" id="{63CC4B15-D27A-225A-CCDC-57988851FD4C}"/>
              </a:ext>
            </a:extLst>
          </p:cNvPr>
          <p:cNvSpPr/>
          <p:nvPr/>
        </p:nvSpPr>
        <p:spPr>
          <a:xfrm>
            <a:off x="9249273" y="3419422"/>
            <a:ext cx="566487" cy="5542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5" name="投影片編號版面配置區 2">
            <a:extLst>
              <a:ext uri="{FF2B5EF4-FFF2-40B4-BE49-F238E27FC236}">
                <a16:creationId xmlns:a16="http://schemas.microsoft.com/office/drawing/2014/main" id="{93254DF2-12A9-C094-D1F6-9AA8AFFD8A87}"/>
              </a:ext>
            </a:extLst>
          </p:cNvPr>
          <p:cNvSpPr txBox="1">
            <a:spLocks/>
          </p:cNvSpPr>
          <p:nvPr/>
        </p:nvSpPr>
        <p:spPr>
          <a:xfrm>
            <a:off x="929916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26</a:t>
            </a:fld>
            <a:endParaRPr lang="zh-TW" altLang="en-US"/>
          </a:p>
        </p:txBody>
      </p:sp>
      <p:graphicFrame>
        <p:nvGraphicFramePr>
          <p:cNvPr id="80" name="表格 79">
            <a:extLst>
              <a:ext uri="{FF2B5EF4-FFF2-40B4-BE49-F238E27FC236}">
                <a16:creationId xmlns:a16="http://schemas.microsoft.com/office/drawing/2014/main" id="{BB86BA00-A6CA-F988-0442-C6A8BB0A64E7}"/>
              </a:ext>
            </a:extLst>
          </p:cNvPr>
          <p:cNvGraphicFramePr>
            <a:graphicFrameLocks noGrp="1"/>
          </p:cNvGraphicFramePr>
          <p:nvPr>
            <p:extLst>
              <p:ext uri="{D42A27DB-BD31-4B8C-83A1-F6EECF244321}">
                <p14:modId xmlns:p14="http://schemas.microsoft.com/office/powerpoint/2010/main" val="1563709914"/>
              </p:ext>
            </p:extLst>
          </p:nvPr>
        </p:nvGraphicFramePr>
        <p:xfrm>
          <a:off x="2599200" y="3457560"/>
          <a:ext cx="7810677" cy="515370"/>
        </p:xfrm>
        <a:graphic>
          <a:graphicData uri="http://schemas.openxmlformats.org/drawingml/2006/table">
            <a:tbl>
              <a:tblPr/>
              <a:tblGrid>
                <a:gridCol w="600549">
                  <a:extLst>
                    <a:ext uri="{9D8B030D-6E8A-4147-A177-3AD203B41FA5}">
                      <a16:colId xmlns:a16="http://schemas.microsoft.com/office/drawing/2014/main" val="3528227968"/>
                    </a:ext>
                  </a:extLst>
                </a:gridCol>
                <a:gridCol w="600549">
                  <a:extLst>
                    <a:ext uri="{9D8B030D-6E8A-4147-A177-3AD203B41FA5}">
                      <a16:colId xmlns:a16="http://schemas.microsoft.com/office/drawing/2014/main" val="2699014703"/>
                    </a:ext>
                  </a:extLst>
                </a:gridCol>
                <a:gridCol w="600549">
                  <a:extLst>
                    <a:ext uri="{9D8B030D-6E8A-4147-A177-3AD203B41FA5}">
                      <a16:colId xmlns:a16="http://schemas.microsoft.com/office/drawing/2014/main" val="3733431138"/>
                    </a:ext>
                  </a:extLst>
                </a:gridCol>
                <a:gridCol w="600549">
                  <a:extLst>
                    <a:ext uri="{9D8B030D-6E8A-4147-A177-3AD203B41FA5}">
                      <a16:colId xmlns:a16="http://schemas.microsoft.com/office/drawing/2014/main" val="4163974797"/>
                    </a:ext>
                  </a:extLst>
                </a:gridCol>
                <a:gridCol w="600549">
                  <a:extLst>
                    <a:ext uri="{9D8B030D-6E8A-4147-A177-3AD203B41FA5}">
                      <a16:colId xmlns:a16="http://schemas.microsoft.com/office/drawing/2014/main" val="443243267"/>
                    </a:ext>
                  </a:extLst>
                </a:gridCol>
                <a:gridCol w="600549">
                  <a:extLst>
                    <a:ext uri="{9D8B030D-6E8A-4147-A177-3AD203B41FA5}">
                      <a16:colId xmlns:a16="http://schemas.microsoft.com/office/drawing/2014/main" val="3228211629"/>
                    </a:ext>
                  </a:extLst>
                </a:gridCol>
                <a:gridCol w="600549">
                  <a:extLst>
                    <a:ext uri="{9D8B030D-6E8A-4147-A177-3AD203B41FA5}">
                      <a16:colId xmlns:a16="http://schemas.microsoft.com/office/drawing/2014/main" val="2185405182"/>
                    </a:ext>
                  </a:extLst>
                </a:gridCol>
                <a:gridCol w="600549">
                  <a:extLst>
                    <a:ext uri="{9D8B030D-6E8A-4147-A177-3AD203B41FA5}">
                      <a16:colId xmlns:a16="http://schemas.microsoft.com/office/drawing/2014/main" val="997910093"/>
                    </a:ext>
                  </a:extLst>
                </a:gridCol>
                <a:gridCol w="630745">
                  <a:extLst>
                    <a:ext uri="{9D8B030D-6E8A-4147-A177-3AD203B41FA5}">
                      <a16:colId xmlns:a16="http://schemas.microsoft.com/office/drawing/2014/main" val="3670705564"/>
                    </a:ext>
                  </a:extLst>
                </a:gridCol>
                <a:gridCol w="570354">
                  <a:extLst>
                    <a:ext uri="{9D8B030D-6E8A-4147-A177-3AD203B41FA5}">
                      <a16:colId xmlns:a16="http://schemas.microsoft.com/office/drawing/2014/main" val="624902094"/>
                    </a:ext>
                  </a:extLst>
                </a:gridCol>
                <a:gridCol w="597022">
                  <a:extLst>
                    <a:ext uri="{9D8B030D-6E8A-4147-A177-3AD203B41FA5}">
                      <a16:colId xmlns:a16="http://schemas.microsoft.com/office/drawing/2014/main" val="3317554592"/>
                    </a:ext>
                  </a:extLst>
                </a:gridCol>
                <a:gridCol w="604082">
                  <a:extLst>
                    <a:ext uri="{9D8B030D-6E8A-4147-A177-3AD203B41FA5}">
                      <a16:colId xmlns:a16="http://schemas.microsoft.com/office/drawing/2014/main" val="1222442043"/>
                    </a:ext>
                  </a:extLst>
                </a:gridCol>
                <a:gridCol w="604082">
                  <a:extLst>
                    <a:ext uri="{9D8B030D-6E8A-4147-A177-3AD203B41FA5}">
                      <a16:colId xmlns:a16="http://schemas.microsoft.com/office/drawing/2014/main" val="1470502382"/>
                    </a:ext>
                  </a:extLst>
                </a:gridCol>
              </a:tblGrid>
              <a:tr h="515370">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1100219"/>
                  </a:ext>
                </a:extLst>
              </a:tr>
            </a:tbl>
          </a:graphicData>
        </a:graphic>
      </p:graphicFrame>
      <p:cxnSp>
        <p:nvCxnSpPr>
          <p:cNvPr id="83" name="直線接點 82">
            <a:extLst>
              <a:ext uri="{FF2B5EF4-FFF2-40B4-BE49-F238E27FC236}">
                <a16:creationId xmlns:a16="http://schemas.microsoft.com/office/drawing/2014/main" id="{DF3B708A-AE2B-EFED-D671-ED6D94F45801}"/>
              </a:ext>
            </a:extLst>
          </p:cNvPr>
          <p:cNvCxnSpPr>
            <a:cxnSpLocks/>
          </p:cNvCxnSpPr>
          <p:nvPr/>
        </p:nvCxnSpPr>
        <p:spPr>
          <a:xfrm>
            <a:off x="2278729" y="3719470"/>
            <a:ext cx="88423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等腰三角形 86">
            <a:extLst>
              <a:ext uri="{FF2B5EF4-FFF2-40B4-BE49-F238E27FC236}">
                <a16:creationId xmlns:a16="http://schemas.microsoft.com/office/drawing/2014/main" id="{7CED523F-CCAD-E615-7577-5F4656462709}"/>
              </a:ext>
            </a:extLst>
          </p:cNvPr>
          <p:cNvSpPr/>
          <p:nvPr/>
        </p:nvSpPr>
        <p:spPr>
          <a:xfrm rot="5400000">
            <a:off x="11023931" y="3630929"/>
            <a:ext cx="228624" cy="17708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sz="1600"/>
          </a:p>
        </p:txBody>
      </p:sp>
      <p:grpSp>
        <p:nvGrpSpPr>
          <p:cNvPr id="116" name="群組 115">
            <a:extLst>
              <a:ext uri="{FF2B5EF4-FFF2-40B4-BE49-F238E27FC236}">
                <a16:creationId xmlns:a16="http://schemas.microsoft.com/office/drawing/2014/main" id="{8DD6CB33-D9C2-C8C9-903F-8A0E8245D7BE}"/>
              </a:ext>
            </a:extLst>
          </p:cNvPr>
          <p:cNvGrpSpPr/>
          <p:nvPr/>
        </p:nvGrpSpPr>
        <p:grpSpPr>
          <a:xfrm>
            <a:off x="2278729" y="3967677"/>
            <a:ext cx="1236829" cy="675612"/>
            <a:chOff x="6080101" y="2662214"/>
            <a:chExt cx="1142999" cy="835385"/>
          </a:xfrm>
        </p:grpSpPr>
        <p:sp>
          <p:nvSpPr>
            <p:cNvPr id="119" name="文字方塊 118">
              <a:extLst>
                <a:ext uri="{FF2B5EF4-FFF2-40B4-BE49-F238E27FC236}">
                  <a16:creationId xmlns:a16="http://schemas.microsoft.com/office/drawing/2014/main" id="{373533CA-C335-C26E-FCD2-05A71AC82FFC}"/>
                </a:ext>
              </a:extLst>
            </p:cNvPr>
            <p:cNvSpPr txBox="1"/>
            <p:nvPr/>
          </p:nvSpPr>
          <p:spPr>
            <a:xfrm>
              <a:off x="6080101" y="3078983"/>
              <a:ext cx="1142999" cy="418616"/>
            </a:xfrm>
            <a:prstGeom prst="rect">
              <a:avLst/>
            </a:prstGeom>
            <a:noFill/>
            <a:ln>
              <a:noFill/>
            </a:ln>
          </p:spPr>
          <p:txBody>
            <a:bodyPr wrap="square" rtlCol="0">
              <a:spAutoFit/>
            </a:bodyPr>
            <a:lstStyle/>
            <a:p>
              <a:pPr algn="ctr"/>
              <a:r>
                <a:rPr lang="en-US" altLang="zh-TW" sz="1600" dirty="0"/>
                <a:t>4 hours</a:t>
              </a:r>
            </a:p>
          </p:txBody>
        </p:sp>
        <p:sp>
          <p:nvSpPr>
            <p:cNvPr id="120" name="左中括弧 119">
              <a:extLst>
                <a:ext uri="{FF2B5EF4-FFF2-40B4-BE49-F238E27FC236}">
                  <a16:creationId xmlns:a16="http://schemas.microsoft.com/office/drawing/2014/main" id="{D50437DA-ACB9-7FD5-A957-7BC8B28226AD}"/>
                </a:ext>
              </a:extLst>
            </p:cNvPr>
            <p:cNvSpPr/>
            <p:nvPr/>
          </p:nvSpPr>
          <p:spPr>
            <a:xfrm rot="5400000" flipH="1">
              <a:off x="6442292" y="2586382"/>
              <a:ext cx="418617" cy="57028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600"/>
            </a:p>
          </p:txBody>
        </p:sp>
      </p:grpSp>
      <p:sp>
        <p:nvSpPr>
          <p:cNvPr id="2" name="矩形 1">
            <a:extLst>
              <a:ext uri="{FF2B5EF4-FFF2-40B4-BE49-F238E27FC236}">
                <a16:creationId xmlns:a16="http://schemas.microsoft.com/office/drawing/2014/main" id="{B09272AB-38FA-FDB1-2C05-B0B83B98CC66}"/>
              </a:ext>
            </a:extLst>
          </p:cNvPr>
          <p:cNvSpPr/>
          <p:nvPr/>
        </p:nvSpPr>
        <p:spPr>
          <a:xfrm>
            <a:off x="322230" y="267486"/>
            <a:ext cx="7527517" cy="646331"/>
          </a:xfrm>
          <a:prstGeom prst="rect">
            <a:avLst/>
          </a:prstGeom>
        </p:spPr>
        <p:txBody>
          <a:bodyPr wrap="square">
            <a:spAutoFit/>
          </a:bodyPr>
          <a:lstStyle/>
          <a:p>
            <a:pPr marL="742950" indent="-742950">
              <a:buFont typeface="Wingdings" panose="05000000000000000000" pitchFamily="2" charset="2"/>
              <a:buAutoNum type="circleNumWdWhitePlain"/>
            </a:pPr>
            <a:r>
              <a:rPr lang="en-US" altLang="zh-TW" sz="3600" b="1" dirty="0">
                <a:cs typeface="Arial" panose="020B0604020202020204" pitchFamily="34" charset="0"/>
              </a:rPr>
              <a:t>Selection of negative samples</a:t>
            </a:r>
            <a:endParaRPr lang="zh-TW" altLang="en-US" sz="3600" b="1" dirty="0">
              <a:cs typeface="Arial" panose="020B0604020202020204" pitchFamily="34" charset="0"/>
            </a:endParaRPr>
          </a:p>
        </p:txBody>
      </p:sp>
      <p:grpSp>
        <p:nvGrpSpPr>
          <p:cNvPr id="60" name="群組 59">
            <a:extLst>
              <a:ext uri="{FF2B5EF4-FFF2-40B4-BE49-F238E27FC236}">
                <a16:creationId xmlns:a16="http://schemas.microsoft.com/office/drawing/2014/main" id="{3605752C-6EEC-E1C3-65BA-79E846CD6D0C}"/>
              </a:ext>
            </a:extLst>
          </p:cNvPr>
          <p:cNvGrpSpPr/>
          <p:nvPr/>
        </p:nvGrpSpPr>
        <p:grpSpPr>
          <a:xfrm>
            <a:off x="2682622" y="4288694"/>
            <a:ext cx="4681748" cy="2204181"/>
            <a:chOff x="1446257" y="2877105"/>
            <a:chExt cx="4681748" cy="2204181"/>
          </a:xfrm>
        </p:grpSpPr>
        <p:grpSp>
          <p:nvGrpSpPr>
            <p:cNvPr id="62" name="群組 61">
              <a:extLst>
                <a:ext uri="{FF2B5EF4-FFF2-40B4-BE49-F238E27FC236}">
                  <a16:creationId xmlns:a16="http://schemas.microsoft.com/office/drawing/2014/main" id="{12DBC792-4515-643F-FBD4-46F733D852DA}"/>
                </a:ext>
              </a:extLst>
            </p:cNvPr>
            <p:cNvGrpSpPr/>
            <p:nvPr/>
          </p:nvGrpSpPr>
          <p:grpSpPr>
            <a:xfrm>
              <a:off x="1446257" y="2877105"/>
              <a:ext cx="3855530" cy="1820677"/>
              <a:chOff x="-77744" y="2877105"/>
              <a:chExt cx="3855530" cy="1820677"/>
            </a:xfrm>
          </p:grpSpPr>
          <p:sp>
            <p:nvSpPr>
              <p:cNvPr id="64" name="矩形 63">
                <a:extLst>
                  <a:ext uri="{FF2B5EF4-FFF2-40B4-BE49-F238E27FC236}">
                    <a16:creationId xmlns:a16="http://schemas.microsoft.com/office/drawing/2014/main" id="{F531A95A-3EE1-598F-9553-9E8C5261AF69}"/>
                  </a:ext>
                </a:extLst>
              </p:cNvPr>
              <p:cNvSpPr/>
              <p:nvPr/>
            </p:nvSpPr>
            <p:spPr>
              <a:xfrm>
                <a:off x="1954981" y="2877105"/>
                <a:ext cx="1822805" cy="6238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rgbClr val="FF0000"/>
                    </a:solidFill>
                    <a:latin typeface="Calibri" panose="020F0502020204030204" pitchFamily="34" charset="0"/>
                    <a:cs typeface="Calibri" panose="020F0502020204030204" pitchFamily="34" charset="0"/>
                  </a:rPr>
                  <a:t>Negative samples</a:t>
                </a:r>
                <a:r>
                  <a:rPr lang="zh-TW" altLang="en-US" sz="1600" b="1" dirty="0">
                    <a:solidFill>
                      <a:srgbClr val="FF0000"/>
                    </a:solidFill>
                    <a:latin typeface="Calibri" panose="020F0502020204030204" pitchFamily="34" charset="0"/>
                    <a:cs typeface="Calibri" panose="020F0502020204030204" pitchFamily="34" charset="0"/>
                  </a:rPr>
                  <a:t>：</a:t>
                </a:r>
                <a:r>
                  <a:rPr lang="en-US" altLang="zh-TW" sz="1600" b="1" dirty="0">
                    <a:solidFill>
                      <a:srgbClr val="FF0000"/>
                    </a:solidFill>
                    <a:latin typeface="Calibri" panose="020F0502020204030204" pitchFamily="34" charset="0"/>
                    <a:cs typeface="Calibri" panose="020F0502020204030204" pitchFamily="34" charset="0"/>
                  </a:rPr>
                  <a:t>2757</a:t>
                </a:r>
                <a:endParaRPr lang="en-US" altLang="zh-TW" b="1" dirty="0">
                  <a:solidFill>
                    <a:srgbClr val="FF0000"/>
                  </a:solidFill>
                </a:endParaRPr>
              </a:p>
            </p:txBody>
          </p:sp>
          <p:sp>
            <p:nvSpPr>
              <p:cNvPr id="65" name="文字方塊 64">
                <a:extLst>
                  <a:ext uri="{FF2B5EF4-FFF2-40B4-BE49-F238E27FC236}">
                    <a16:creationId xmlns:a16="http://schemas.microsoft.com/office/drawing/2014/main" id="{90C1F180-1EB5-EFD7-3A82-3A1EE1BBF3AC}"/>
                  </a:ext>
                </a:extLst>
              </p:cNvPr>
              <p:cNvSpPr txBox="1"/>
              <p:nvPr/>
            </p:nvSpPr>
            <p:spPr>
              <a:xfrm>
                <a:off x="2260854" y="3601181"/>
                <a:ext cx="1331992" cy="338554"/>
              </a:xfrm>
              <a:prstGeom prst="rect">
                <a:avLst/>
              </a:prstGeom>
              <a:noFill/>
            </p:spPr>
            <p:txBody>
              <a:bodyPr wrap="square" rtlCol="0">
                <a:spAutoFit/>
              </a:bodyPr>
              <a:lstStyle/>
              <a:p>
                <a:r>
                  <a:rPr lang="en-US" altLang="zh-TW" sz="1600" dirty="0"/>
                  <a:t>Six vital signs</a:t>
                </a:r>
                <a:endParaRPr lang="zh-TW" altLang="en-US" sz="1600" dirty="0"/>
              </a:p>
            </p:txBody>
          </p:sp>
          <p:sp>
            <p:nvSpPr>
              <p:cNvPr id="66" name="文字方塊 65">
                <a:extLst>
                  <a:ext uri="{FF2B5EF4-FFF2-40B4-BE49-F238E27FC236}">
                    <a16:creationId xmlns:a16="http://schemas.microsoft.com/office/drawing/2014/main" id="{5034E606-0CF2-E897-1F15-9447F589D4B3}"/>
                  </a:ext>
                </a:extLst>
              </p:cNvPr>
              <p:cNvSpPr txBox="1"/>
              <p:nvPr/>
            </p:nvSpPr>
            <p:spPr>
              <a:xfrm>
                <a:off x="-77744" y="4359228"/>
                <a:ext cx="1701485" cy="338554"/>
              </a:xfrm>
              <a:prstGeom prst="rect">
                <a:avLst/>
              </a:prstGeom>
              <a:noFill/>
            </p:spPr>
            <p:txBody>
              <a:bodyPr wrap="square" rtlCol="0">
                <a:spAutoFit/>
              </a:bodyPr>
              <a:lstStyle/>
              <a:p>
                <a:r>
                  <a:rPr lang="en-US" altLang="zh-TW" sz="1600" dirty="0"/>
                  <a:t>Six time points</a:t>
                </a:r>
                <a:endParaRPr lang="zh-TW" altLang="en-US" sz="1600" dirty="0"/>
              </a:p>
            </p:txBody>
          </p:sp>
        </p:grpSp>
        <p:pic>
          <p:nvPicPr>
            <p:cNvPr id="63" name="圖片 62">
              <a:extLst>
                <a:ext uri="{FF2B5EF4-FFF2-40B4-BE49-F238E27FC236}">
                  <a16:creationId xmlns:a16="http://schemas.microsoft.com/office/drawing/2014/main" id="{118FF13D-C081-C97F-2480-1E71321D5022}"/>
                </a:ext>
              </a:extLst>
            </p:cNvPr>
            <p:cNvPicPr>
              <a:picLocks noChangeAspect="1"/>
            </p:cNvPicPr>
            <p:nvPr/>
          </p:nvPicPr>
          <p:blipFill rotWithShape="1">
            <a:blip r:embed="rId3"/>
            <a:srcRect b="51626"/>
            <a:stretch/>
          </p:blipFill>
          <p:spPr>
            <a:xfrm>
              <a:off x="2747861" y="3908673"/>
              <a:ext cx="3380144" cy="1172613"/>
            </a:xfrm>
            <a:prstGeom prst="rect">
              <a:avLst/>
            </a:prstGeom>
          </p:spPr>
        </p:pic>
      </p:grpSp>
      <p:grpSp>
        <p:nvGrpSpPr>
          <p:cNvPr id="67" name="群組 66">
            <a:extLst>
              <a:ext uri="{FF2B5EF4-FFF2-40B4-BE49-F238E27FC236}">
                <a16:creationId xmlns:a16="http://schemas.microsoft.com/office/drawing/2014/main" id="{F987AEDF-A863-C7C0-DAC3-5815902FD30E}"/>
              </a:ext>
            </a:extLst>
          </p:cNvPr>
          <p:cNvGrpSpPr/>
          <p:nvPr/>
        </p:nvGrpSpPr>
        <p:grpSpPr>
          <a:xfrm>
            <a:off x="6010584" y="3528933"/>
            <a:ext cx="3387523" cy="357714"/>
            <a:chOff x="1507961" y="2131224"/>
            <a:chExt cx="3097735" cy="357714"/>
          </a:xfrm>
        </p:grpSpPr>
        <p:sp>
          <p:nvSpPr>
            <p:cNvPr id="68" name="乘號 67">
              <a:extLst>
                <a:ext uri="{FF2B5EF4-FFF2-40B4-BE49-F238E27FC236}">
                  <a16:creationId xmlns:a16="http://schemas.microsoft.com/office/drawing/2014/main" id="{047A7736-DEC2-110D-7E52-CB0A0D18AF80}"/>
                </a:ext>
              </a:extLst>
            </p:cNvPr>
            <p:cNvSpPr/>
            <p:nvPr/>
          </p:nvSpPr>
          <p:spPr>
            <a:xfrm>
              <a:off x="1507961"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乘號 68">
              <a:extLst>
                <a:ext uri="{FF2B5EF4-FFF2-40B4-BE49-F238E27FC236}">
                  <a16:creationId xmlns:a16="http://schemas.microsoft.com/office/drawing/2014/main" id="{781245A3-6803-E298-6651-78F842F8CCF8}"/>
                </a:ext>
              </a:extLst>
            </p:cNvPr>
            <p:cNvSpPr/>
            <p:nvPr/>
          </p:nvSpPr>
          <p:spPr>
            <a:xfrm>
              <a:off x="2063572" y="2137809"/>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乘號 69">
              <a:extLst>
                <a:ext uri="{FF2B5EF4-FFF2-40B4-BE49-F238E27FC236}">
                  <a16:creationId xmlns:a16="http://schemas.microsoft.com/office/drawing/2014/main" id="{7D47C90A-59DD-727B-635B-8FC90868341F}"/>
                </a:ext>
              </a:extLst>
            </p:cNvPr>
            <p:cNvSpPr/>
            <p:nvPr/>
          </p:nvSpPr>
          <p:spPr>
            <a:xfrm>
              <a:off x="2599558"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乘號 70">
              <a:extLst>
                <a:ext uri="{FF2B5EF4-FFF2-40B4-BE49-F238E27FC236}">
                  <a16:creationId xmlns:a16="http://schemas.microsoft.com/office/drawing/2014/main" id="{8F4FA2F2-2E2C-0F3A-B19A-D0C7E8CB7FF5}"/>
                </a:ext>
              </a:extLst>
            </p:cNvPr>
            <p:cNvSpPr/>
            <p:nvPr/>
          </p:nvSpPr>
          <p:spPr>
            <a:xfrm>
              <a:off x="3121878"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乘號 71">
              <a:extLst>
                <a:ext uri="{FF2B5EF4-FFF2-40B4-BE49-F238E27FC236}">
                  <a16:creationId xmlns:a16="http://schemas.microsoft.com/office/drawing/2014/main" id="{B60617F7-F4FF-5CBF-5553-6B52A7D6278A}"/>
                </a:ext>
              </a:extLst>
            </p:cNvPr>
            <p:cNvSpPr/>
            <p:nvPr/>
          </p:nvSpPr>
          <p:spPr>
            <a:xfrm>
              <a:off x="3677489" y="2139605"/>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乘號 72">
              <a:extLst>
                <a:ext uri="{FF2B5EF4-FFF2-40B4-BE49-F238E27FC236}">
                  <a16:creationId xmlns:a16="http://schemas.microsoft.com/office/drawing/2014/main" id="{1979F24F-5721-2317-28B5-5738201F9482}"/>
                </a:ext>
              </a:extLst>
            </p:cNvPr>
            <p:cNvSpPr/>
            <p:nvPr/>
          </p:nvSpPr>
          <p:spPr>
            <a:xfrm>
              <a:off x="4213475"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5" name="文字方塊 74">
            <a:extLst>
              <a:ext uri="{FF2B5EF4-FFF2-40B4-BE49-F238E27FC236}">
                <a16:creationId xmlns:a16="http://schemas.microsoft.com/office/drawing/2014/main" id="{F213F588-E05B-78D3-C269-C295E91EEE75}"/>
              </a:ext>
            </a:extLst>
          </p:cNvPr>
          <p:cNvSpPr txBox="1"/>
          <p:nvPr/>
        </p:nvSpPr>
        <p:spPr>
          <a:xfrm>
            <a:off x="2287965" y="2420605"/>
            <a:ext cx="867354" cy="369332"/>
          </a:xfrm>
          <a:prstGeom prst="rect">
            <a:avLst/>
          </a:prstGeom>
          <a:noFill/>
        </p:spPr>
        <p:txBody>
          <a:bodyPr wrap="square" rtlCol="0">
            <a:spAutoFit/>
          </a:bodyPr>
          <a:lstStyle/>
          <a:p>
            <a:pPr algn="ctr"/>
            <a:r>
              <a:rPr lang="en-US" altLang="zh-TW" dirty="0"/>
              <a:t>T-48</a:t>
            </a:r>
          </a:p>
        </p:txBody>
      </p:sp>
      <p:cxnSp>
        <p:nvCxnSpPr>
          <p:cNvPr id="76" name="直線接點 75">
            <a:extLst>
              <a:ext uri="{FF2B5EF4-FFF2-40B4-BE49-F238E27FC236}">
                <a16:creationId xmlns:a16="http://schemas.microsoft.com/office/drawing/2014/main" id="{5262BAD6-7430-A0E4-696D-6B06FF4D3C3F}"/>
              </a:ext>
            </a:extLst>
          </p:cNvPr>
          <p:cNvCxnSpPr>
            <a:cxnSpLocks/>
          </p:cNvCxnSpPr>
          <p:nvPr/>
        </p:nvCxnSpPr>
        <p:spPr>
          <a:xfrm>
            <a:off x="2576101" y="2750454"/>
            <a:ext cx="16909" cy="12102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B11D8282-DE9A-9FA8-460B-D578292CA740}"/>
              </a:ext>
            </a:extLst>
          </p:cNvPr>
          <p:cNvPicPr>
            <a:picLocks noChangeAspect="1"/>
          </p:cNvPicPr>
          <p:nvPr/>
        </p:nvPicPr>
        <p:blipFill>
          <a:blip r:embed="rId4"/>
          <a:stretch>
            <a:fillRect/>
          </a:stretch>
        </p:blipFill>
        <p:spPr>
          <a:xfrm>
            <a:off x="1198403" y="3081123"/>
            <a:ext cx="1066178" cy="927731"/>
          </a:xfrm>
          <a:prstGeom prst="rect">
            <a:avLst/>
          </a:prstGeom>
        </p:spPr>
      </p:pic>
      <p:grpSp>
        <p:nvGrpSpPr>
          <p:cNvPr id="16" name="群組 15">
            <a:extLst>
              <a:ext uri="{FF2B5EF4-FFF2-40B4-BE49-F238E27FC236}">
                <a16:creationId xmlns:a16="http://schemas.microsoft.com/office/drawing/2014/main" id="{E746626A-8F18-6037-DDE9-2179CE20D0D6}"/>
              </a:ext>
            </a:extLst>
          </p:cNvPr>
          <p:cNvGrpSpPr/>
          <p:nvPr/>
        </p:nvGrpSpPr>
        <p:grpSpPr>
          <a:xfrm>
            <a:off x="2436556" y="2996210"/>
            <a:ext cx="3387523" cy="895308"/>
            <a:chOff x="2297659" y="1754277"/>
            <a:chExt cx="3387523" cy="895308"/>
          </a:xfrm>
        </p:grpSpPr>
        <p:grpSp>
          <p:nvGrpSpPr>
            <p:cNvPr id="25" name="群組 24">
              <a:extLst>
                <a:ext uri="{FF2B5EF4-FFF2-40B4-BE49-F238E27FC236}">
                  <a16:creationId xmlns:a16="http://schemas.microsoft.com/office/drawing/2014/main" id="{9CFCB324-0C9F-0765-246C-83E406C27A3C}"/>
                </a:ext>
              </a:extLst>
            </p:cNvPr>
            <p:cNvGrpSpPr/>
            <p:nvPr/>
          </p:nvGrpSpPr>
          <p:grpSpPr>
            <a:xfrm>
              <a:off x="2297659" y="1754277"/>
              <a:ext cx="3387523" cy="895308"/>
              <a:chOff x="1507961" y="1593630"/>
              <a:chExt cx="3097735" cy="895308"/>
            </a:xfrm>
          </p:grpSpPr>
          <p:sp>
            <p:nvSpPr>
              <p:cNvPr id="36" name="乘號 35">
                <a:extLst>
                  <a:ext uri="{FF2B5EF4-FFF2-40B4-BE49-F238E27FC236}">
                    <a16:creationId xmlns:a16="http://schemas.microsoft.com/office/drawing/2014/main" id="{E2FA4A84-48DE-66A1-3FB7-0AD7CC49E5C3}"/>
                  </a:ext>
                </a:extLst>
              </p:cNvPr>
              <p:cNvSpPr/>
              <p:nvPr/>
            </p:nvSpPr>
            <p:spPr>
              <a:xfrm>
                <a:off x="1507961"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乘號 36">
                <a:extLst>
                  <a:ext uri="{FF2B5EF4-FFF2-40B4-BE49-F238E27FC236}">
                    <a16:creationId xmlns:a16="http://schemas.microsoft.com/office/drawing/2014/main" id="{52BEFFBD-CC2F-1975-FE33-E51502F67CFF}"/>
                  </a:ext>
                </a:extLst>
              </p:cNvPr>
              <p:cNvSpPr/>
              <p:nvPr/>
            </p:nvSpPr>
            <p:spPr>
              <a:xfrm>
                <a:off x="2063572" y="2137809"/>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乘號 37">
                <a:extLst>
                  <a:ext uri="{FF2B5EF4-FFF2-40B4-BE49-F238E27FC236}">
                    <a16:creationId xmlns:a16="http://schemas.microsoft.com/office/drawing/2014/main" id="{0C76F6C7-3974-7A9D-19A1-301A28E73847}"/>
                  </a:ext>
                </a:extLst>
              </p:cNvPr>
              <p:cNvSpPr/>
              <p:nvPr/>
            </p:nvSpPr>
            <p:spPr>
              <a:xfrm>
                <a:off x="2599558"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乘號 38">
                <a:extLst>
                  <a:ext uri="{FF2B5EF4-FFF2-40B4-BE49-F238E27FC236}">
                    <a16:creationId xmlns:a16="http://schemas.microsoft.com/office/drawing/2014/main" id="{9DEB5103-7E8E-D62C-67B4-9BCABF6FA068}"/>
                  </a:ext>
                </a:extLst>
              </p:cNvPr>
              <p:cNvSpPr/>
              <p:nvPr/>
            </p:nvSpPr>
            <p:spPr>
              <a:xfrm>
                <a:off x="3121878"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乘號 39">
                <a:extLst>
                  <a:ext uri="{FF2B5EF4-FFF2-40B4-BE49-F238E27FC236}">
                    <a16:creationId xmlns:a16="http://schemas.microsoft.com/office/drawing/2014/main" id="{7FE6A785-2724-7372-B852-E73591FD70DB}"/>
                  </a:ext>
                </a:extLst>
              </p:cNvPr>
              <p:cNvSpPr/>
              <p:nvPr/>
            </p:nvSpPr>
            <p:spPr>
              <a:xfrm>
                <a:off x="3677489" y="2139605"/>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乘號 40">
                <a:extLst>
                  <a:ext uri="{FF2B5EF4-FFF2-40B4-BE49-F238E27FC236}">
                    <a16:creationId xmlns:a16="http://schemas.microsoft.com/office/drawing/2014/main" id="{DB3B5C1F-0A15-3DD9-4179-0FD972B1C292}"/>
                  </a:ext>
                </a:extLst>
              </p:cNvPr>
              <p:cNvSpPr/>
              <p:nvPr/>
            </p:nvSpPr>
            <p:spPr>
              <a:xfrm>
                <a:off x="4213475"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B2EC1296-E093-798D-07D4-D10FB664D25E}"/>
                  </a:ext>
                </a:extLst>
              </p:cNvPr>
              <p:cNvSpPr txBox="1"/>
              <p:nvPr/>
            </p:nvSpPr>
            <p:spPr>
              <a:xfrm>
                <a:off x="1810074" y="1593630"/>
                <a:ext cx="2321929" cy="369332"/>
              </a:xfrm>
              <a:prstGeom prst="rect">
                <a:avLst/>
              </a:prstGeom>
              <a:noFill/>
            </p:spPr>
            <p:txBody>
              <a:bodyPr wrap="square" rtlCol="0">
                <a:spAutoFit/>
              </a:bodyPr>
              <a:lstStyle/>
              <a:p>
                <a:r>
                  <a:rPr lang="en-US" altLang="zh-TW" b="1" dirty="0">
                    <a:solidFill>
                      <a:srgbClr val="FF0000"/>
                    </a:solidFill>
                  </a:rPr>
                  <a:t>six measurement points</a:t>
                </a:r>
                <a:endParaRPr lang="zh-TW" altLang="en-US" b="1" dirty="0">
                  <a:solidFill>
                    <a:srgbClr val="FF0000"/>
                  </a:solidFill>
                </a:endParaRPr>
              </a:p>
            </p:txBody>
          </p:sp>
        </p:grpSp>
        <p:sp>
          <p:nvSpPr>
            <p:cNvPr id="8" name="箭號: 向右 7">
              <a:extLst>
                <a:ext uri="{FF2B5EF4-FFF2-40B4-BE49-F238E27FC236}">
                  <a16:creationId xmlns:a16="http://schemas.microsoft.com/office/drawing/2014/main" id="{C11D837F-3510-6361-1A48-E03B07FDDE98}"/>
                </a:ext>
              </a:extLst>
            </p:cNvPr>
            <p:cNvSpPr/>
            <p:nvPr/>
          </p:nvSpPr>
          <p:spPr>
            <a:xfrm>
              <a:off x="5130467" y="1815174"/>
              <a:ext cx="301555" cy="245531"/>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cs typeface="Times New Roman" panose="02020603050405020304" pitchFamily="18" charset="0"/>
              </a:endParaRPr>
            </a:p>
          </p:txBody>
        </p:sp>
      </p:grpSp>
      <p:grpSp>
        <p:nvGrpSpPr>
          <p:cNvPr id="51" name="群組 50">
            <a:extLst>
              <a:ext uri="{FF2B5EF4-FFF2-40B4-BE49-F238E27FC236}">
                <a16:creationId xmlns:a16="http://schemas.microsoft.com/office/drawing/2014/main" id="{2A07612D-D5A9-D33D-ACE5-7051C04B44C2}"/>
              </a:ext>
            </a:extLst>
          </p:cNvPr>
          <p:cNvGrpSpPr/>
          <p:nvPr/>
        </p:nvGrpSpPr>
        <p:grpSpPr>
          <a:xfrm>
            <a:off x="3024214" y="3534820"/>
            <a:ext cx="3387523" cy="357714"/>
            <a:chOff x="1507961" y="2131224"/>
            <a:chExt cx="3097735" cy="357714"/>
          </a:xfrm>
        </p:grpSpPr>
        <p:sp>
          <p:nvSpPr>
            <p:cNvPr id="52" name="乘號 51">
              <a:extLst>
                <a:ext uri="{FF2B5EF4-FFF2-40B4-BE49-F238E27FC236}">
                  <a16:creationId xmlns:a16="http://schemas.microsoft.com/office/drawing/2014/main" id="{76C0C77A-7080-3D2E-740E-F2277BE68A64}"/>
                </a:ext>
              </a:extLst>
            </p:cNvPr>
            <p:cNvSpPr/>
            <p:nvPr/>
          </p:nvSpPr>
          <p:spPr>
            <a:xfrm>
              <a:off x="1507961"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乘號 52">
              <a:extLst>
                <a:ext uri="{FF2B5EF4-FFF2-40B4-BE49-F238E27FC236}">
                  <a16:creationId xmlns:a16="http://schemas.microsoft.com/office/drawing/2014/main" id="{26E688AC-F80E-F28C-B141-F3E4ECF8A8D1}"/>
                </a:ext>
              </a:extLst>
            </p:cNvPr>
            <p:cNvSpPr/>
            <p:nvPr/>
          </p:nvSpPr>
          <p:spPr>
            <a:xfrm>
              <a:off x="2063572" y="2137809"/>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乘號 53">
              <a:extLst>
                <a:ext uri="{FF2B5EF4-FFF2-40B4-BE49-F238E27FC236}">
                  <a16:creationId xmlns:a16="http://schemas.microsoft.com/office/drawing/2014/main" id="{0E9CBB41-9997-A4D3-20E2-9551F0513D0A}"/>
                </a:ext>
              </a:extLst>
            </p:cNvPr>
            <p:cNvSpPr/>
            <p:nvPr/>
          </p:nvSpPr>
          <p:spPr>
            <a:xfrm>
              <a:off x="2599558"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乘號 54">
              <a:extLst>
                <a:ext uri="{FF2B5EF4-FFF2-40B4-BE49-F238E27FC236}">
                  <a16:creationId xmlns:a16="http://schemas.microsoft.com/office/drawing/2014/main" id="{37E4400E-65B6-5CC8-DC0C-A55CD96D5B7C}"/>
                </a:ext>
              </a:extLst>
            </p:cNvPr>
            <p:cNvSpPr/>
            <p:nvPr/>
          </p:nvSpPr>
          <p:spPr>
            <a:xfrm>
              <a:off x="3121878"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乘號 55">
              <a:extLst>
                <a:ext uri="{FF2B5EF4-FFF2-40B4-BE49-F238E27FC236}">
                  <a16:creationId xmlns:a16="http://schemas.microsoft.com/office/drawing/2014/main" id="{01FA1D46-0BF7-FDB5-B7FB-FC014B878EC4}"/>
                </a:ext>
              </a:extLst>
            </p:cNvPr>
            <p:cNvSpPr/>
            <p:nvPr/>
          </p:nvSpPr>
          <p:spPr>
            <a:xfrm>
              <a:off x="3677489" y="2139605"/>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乘號 56">
              <a:extLst>
                <a:ext uri="{FF2B5EF4-FFF2-40B4-BE49-F238E27FC236}">
                  <a16:creationId xmlns:a16="http://schemas.microsoft.com/office/drawing/2014/main" id="{FB4B799E-DDE9-7E2C-FB89-237C827058DF}"/>
                </a:ext>
              </a:extLst>
            </p:cNvPr>
            <p:cNvSpPr/>
            <p:nvPr/>
          </p:nvSpPr>
          <p:spPr>
            <a:xfrm>
              <a:off x="4213475"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1" name="直線接點 20">
            <a:extLst>
              <a:ext uri="{FF2B5EF4-FFF2-40B4-BE49-F238E27FC236}">
                <a16:creationId xmlns:a16="http://schemas.microsoft.com/office/drawing/2014/main" id="{F45BDB83-B9F4-BF86-22D2-5FCF0B1F24CC}"/>
              </a:ext>
            </a:extLst>
          </p:cNvPr>
          <p:cNvCxnSpPr>
            <a:cxnSpLocks/>
          </p:cNvCxnSpPr>
          <p:nvPr/>
        </p:nvCxnSpPr>
        <p:spPr>
          <a:xfrm>
            <a:off x="9799964" y="2782673"/>
            <a:ext cx="16909" cy="12102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B62EB8CD-8BA9-FB91-5E80-0681B8AF4075}"/>
              </a:ext>
            </a:extLst>
          </p:cNvPr>
          <p:cNvSpPr txBox="1"/>
          <p:nvPr/>
        </p:nvSpPr>
        <p:spPr>
          <a:xfrm>
            <a:off x="9616519" y="2825907"/>
            <a:ext cx="867354" cy="369332"/>
          </a:xfrm>
          <a:prstGeom prst="rect">
            <a:avLst/>
          </a:prstGeom>
          <a:noFill/>
        </p:spPr>
        <p:txBody>
          <a:bodyPr wrap="square" rtlCol="0">
            <a:spAutoFit/>
          </a:bodyPr>
          <a:lstStyle/>
          <a:p>
            <a:pPr algn="ctr"/>
            <a:r>
              <a:rPr lang="en-US" altLang="zh-TW" dirty="0">
                <a:solidFill>
                  <a:srgbClr val="FF0000"/>
                </a:solidFill>
              </a:rPr>
              <a:t>T+1</a:t>
            </a:r>
          </a:p>
        </p:txBody>
      </p:sp>
      <p:cxnSp>
        <p:nvCxnSpPr>
          <p:cNvPr id="23" name="直線接點 22">
            <a:extLst>
              <a:ext uri="{FF2B5EF4-FFF2-40B4-BE49-F238E27FC236}">
                <a16:creationId xmlns:a16="http://schemas.microsoft.com/office/drawing/2014/main" id="{6476A31B-6CF0-35CF-9E6B-CB63AA9AD89E}"/>
              </a:ext>
            </a:extLst>
          </p:cNvPr>
          <p:cNvCxnSpPr>
            <a:cxnSpLocks/>
          </p:cNvCxnSpPr>
          <p:nvPr/>
        </p:nvCxnSpPr>
        <p:spPr>
          <a:xfrm>
            <a:off x="9931411" y="3148578"/>
            <a:ext cx="0" cy="8246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8593017F-8A4D-83B7-B4DA-BC20B09C8E88}"/>
              </a:ext>
            </a:extLst>
          </p:cNvPr>
          <p:cNvSpPr txBox="1"/>
          <p:nvPr/>
        </p:nvSpPr>
        <p:spPr>
          <a:xfrm>
            <a:off x="9370259" y="2415088"/>
            <a:ext cx="867354" cy="369332"/>
          </a:xfrm>
          <a:prstGeom prst="rect">
            <a:avLst/>
          </a:prstGeom>
          <a:noFill/>
        </p:spPr>
        <p:txBody>
          <a:bodyPr wrap="square" rtlCol="0">
            <a:spAutoFit/>
          </a:bodyPr>
          <a:lstStyle/>
          <a:p>
            <a:pPr algn="ctr"/>
            <a:r>
              <a:rPr lang="en-US" altLang="zh-TW" dirty="0"/>
              <a:t>T</a:t>
            </a:r>
          </a:p>
        </p:txBody>
      </p:sp>
      <p:sp>
        <p:nvSpPr>
          <p:cNvPr id="26" name="文字方塊 25">
            <a:extLst>
              <a:ext uri="{FF2B5EF4-FFF2-40B4-BE49-F238E27FC236}">
                <a16:creationId xmlns:a16="http://schemas.microsoft.com/office/drawing/2014/main" id="{871F9037-D9A9-26B9-6952-EB10C79E626E}"/>
              </a:ext>
            </a:extLst>
          </p:cNvPr>
          <p:cNvSpPr txBox="1"/>
          <p:nvPr/>
        </p:nvSpPr>
        <p:spPr>
          <a:xfrm>
            <a:off x="10409877" y="2694564"/>
            <a:ext cx="1041361" cy="584775"/>
          </a:xfrm>
          <a:prstGeom prst="rect">
            <a:avLst/>
          </a:prstGeom>
          <a:noFill/>
        </p:spPr>
        <p:txBody>
          <a:bodyPr wrap="square" rtlCol="0">
            <a:spAutoFit/>
          </a:bodyPr>
          <a:lstStyle/>
          <a:p>
            <a:pPr algn="ctr"/>
            <a:r>
              <a:rPr lang="en-US" altLang="zh-TW" sz="1600" b="1" dirty="0">
                <a:solidFill>
                  <a:srgbClr val="FF0000"/>
                </a:solidFill>
              </a:rPr>
              <a:t>Cardiac arrest</a:t>
            </a:r>
          </a:p>
        </p:txBody>
      </p:sp>
      <p:cxnSp>
        <p:nvCxnSpPr>
          <p:cNvPr id="27" name="直線接點 26">
            <a:extLst>
              <a:ext uri="{FF2B5EF4-FFF2-40B4-BE49-F238E27FC236}">
                <a16:creationId xmlns:a16="http://schemas.microsoft.com/office/drawing/2014/main" id="{151FD8DF-05C3-B062-2372-1823B23B9F07}"/>
              </a:ext>
            </a:extLst>
          </p:cNvPr>
          <p:cNvCxnSpPr>
            <a:cxnSpLocks/>
          </p:cNvCxnSpPr>
          <p:nvPr/>
        </p:nvCxnSpPr>
        <p:spPr>
          <a:xfrm>
            <a:off x="9209268" y="3148578"/>
            <a:ext cx="0" cy="82461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箭號: 向下 27">
            <a:extLst>
              <a:ext uri="{FF2B5EF4-FFF2-40B4-BE49-F238E27FC236}">
                <a16:creationId xmlns:a16="http://schemas.microsoft.com/office/drawing/2014/main" id="{4D135FB5-A344-9998-1CE9-F3B4AC81013A}"/>
              </a:ext>
            </a:extLst>
          </p:cNvPr>
          <p:cNvSpPr/>
          <p:nvPr/>
        </p:nvSpPr>
        <p:spPr>
          <a:xfrm rot="16200000">
            <a:off x="10333237" y="2907789"/>
            <a:ext cx="187779" cy="22150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solidFill>
            </a:endParaRPr>
          </a:p>
        </p:txBody>
      </p:sp>
      <p:pic>
        <p:nvPicPr>
          <p:cNvPr id="29" name="圖片 28">
            <a:extLst>
              <a:ext uri="{FF2B5EF4-FFF2-40B4-BE49-F238E27FC236}">
                <a16:creationId xmlns:a16="http://schemas.microsoft.com/office/drawing/2014/main" id="{3602989C-2803-C948-B110-53955813BDA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582437" y="2084930"/>
            <a:ext cx="442999" cy="442999"/>
          </a:xfrm>
          <a:prstGeom prst="rect">
            <a:avLst/>
          </a:prstGeom>
        </p:spPr>
      </p:pic>
      <p:sp>
        <p:nvSpPr>
          <p:cNvPr id="6" name="文字方塊 5">
            <a:extLst>
              <a:ext uri="{FF2B5EF4-FFF2-40B4-BE49-F238E27FC236}">
                <a16:creationId xmlns:a16="http://schemas.microsoft.com/office/drawing/2014/main" id="{55A8EF0C-E18A-BF32-D9CC-4A45D10F1E1C}"/>
              </a:ext>
            </a:extLst>
          </p:cNvPr>
          <p:cNvSpPr txBox="1"/>
          <p:nvPr/>
        </p:nvSpPr>
        <p:spPr>
          <a:xfrm>
            <a:off x="8872626" y="2818266"/>
            <a:ext cx="867354" cy="369332"/>
          </a:xfrm>
          <a:prstGeom prst="rect">
            <a:avLst/>
          </a:prstGeom>
          <a:noFill/>
        </p:spPr>
        <p:txBody>
          <a:bodyPr wrap="square" rtlCol="0">
            <a:spAutoFit/>
          </a:bodyPr>
          <a:lstStyle/>
          <a:p>
            <a:pPr algn="ctr"/>
            <a:r>
              <a:rPr lang="en-US" altLang="zh-TW" dirty="0"/>
              <a:t>T-4</a:t>
            </a:r>
          </a:p>
        </p:txBody>
      </p:sp>
      <p:sp>
        <p:nvSpPr>
          <p:cNvPr id="7" name="文字方塊 6">
            <a:extLst>
              <a:ext uri="{FF2B5EF4-FFF2-40B4-BE49-F238E27FC236}">
                <a16:creationId xmlns:a16="http://schemas.microsoft.com/office/drawing/2014/main" id="{DD87238F-EF6A-80DB-0939-9C8EEED41AF4}"/>
              </a:ext>
            </a:extLst>
          </p:cNvPr>
          <p:cNvSpPr txBox="1"/>
          <p:nvPr/>
        </p:nvSpPr>
        <p:spPr>
          <a:xfrm>
            <a:off x="911724" y="3935774"/>
            <a:ext cx="1658187" cy="338554"/>
          </a:xfrm>
          <a:prstGeom prst="rect">
            <a:avLst/>
          </a:prstGeom>
          <a:noFill/>
        </p:spPr>
        <p:txBody>
          <a:bodyPr wrap="square" rtlCol="0">
            <a:spAutoFit/>
          </a:bodyPr>
          <a:lstStyle/>
          <a:p>
            <a:pPr algn="ctr"/>
            <a:r>
              <a:rPr lang="en-US" altLang="zh-TW" sz="1600" dirty="0">
                <a:solidFill>
                  <a:srgbClr val="FF0000"/>
                </a:solidFill>
              </a:rPr>
              <a:t>CA patients</a:t>
            </a:r>
            <a:endParaRPr lang="zh-TW" altLang="en-US" sz="1600" dirty="0">
              <a:solidFill>
                <a:srgbClr val="FF0000"/>
              </a:solidFill>
            </a:endParaRPr>
          </a:p>
        </p:txBody>
      </p:sp>
      <p:sp>
        <p:nvSpPr>
          <p:cNvPr id="9" name="文字方塊 8">
            <a:extLst>
              <a:ext uri="{FF2B5EF4-FFF2-40B4-BE49-F238E27FC236}">
                <a16:creationId xmlns:a16="http://schemas.microsoft.com/office/drawing/2014/main" id="{B4F829A7-7028-7023-E4AD-119661350E71}"/>
              </a:ext>
            </a:extLst>
          </p:cNvPr>
          <p:cNvSpPr txBox="1"/>
          <p:nvPr/>
        </p:nvSpPr>
        <p:spPr>
          <a:xfrm>
            <a:off x="1124939" y="1257820"/>
            <a:ext cx="10456546" cy="769441"/>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The negative samples is to select medical data that has not yet occurred cardiac arrest from the data of CA patients.</a:t>
            </a:r>
            <a:endParaRPr lang="zh-TW" altLang="en-US" sz="2200" dirty="0"/>
          </a:p>
        </p:txBody>
      </p:sp>
    </p:spTree>
    <p:extLst>
      <p:ext uri="{BB962C8B-B14F-4D97-AF65-F5344CB8AC3E}">
        <p14:creationId xmlns:p14="http://schemas.microsoft.com/office/powerpoint/2010/main" val="3578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2">
            <a:extLst>
              <a:ext uri="{FF2B5EF4-FFF2-40B4-BE49-F238E27FC236}">
                <a16:creationId xmlns:a16="http://schemas.microsoft.com/office/drawing/2014/main" id="{93254DF2-12A9-C094-D1F6-9AA8AFFD8A87}"/>
              </a:ext>
            </a:extLst>
          </p:cNvPr>
          <p:cNvSpPr txBox="1">
            <a:spLocks/>
          </p:cNvSpPr>
          <p:nvPr/>
        </p:nvSpPr>
        <p:spPr>
          <a:xfrm>
            <a:off x="9299168"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27</a:t>
            </a:fld>
            <a:endParaRPr lang="zh-TW" altLang="en-US"/>
          </a:p>
        </p:txBody>
      </p:sp>
      <p:graphicFrame>
        <p:nvGraphicFramePr>
          <p:cNvPr id="80" name="表格 79">
            <a:extLst>
              <a:ext uri="{FF2B5EF4-FFF2-40B4-BE49-F238E27FC236}">
                <a16:creationId xmlns:a16="http://schemas.microsoft.com/office/drawing/2014/main" id="{BB86BA00-A6CA-F988-0442-C6A8BB0A64E7}"/>
              </a:ext>
            </a:extLst>
          </p:cNvPr>
          <p:cNvGraphicFramePr>
            <a:graphicFrameLocks noGrp="1"/>
          </p:cNvGraphicFramePr>
          <p:nvPr>
            <p:extLst>
              <p:ext uri="{D42A27DB-BD31-4B8C-83A1-F6EECF244321}">
                <p14:modId xmlns:p14="http://schemas.microsoft.com/office/powerpoint/2010/main" val="2658005888"/>
              </p:ext>
            </p:extLst>
          </p:nvPr>
        </p:nvGraphicFramePr>
        <p:xfrm>
          <a:off x="2910900" y="3370966"/>
          <a:ext cx="7810677" cy="515370"/>
        </p:xfrm>
        <a:graphic>
          <a:graphicData uri="http://schemas.openxmlformats.org/drawingml/2006/table">
            <a:tbl>
              <a:tblPr/>
              <a:tblGrid>
                <a:gridCol w="600549">
                  <a:extLst>
                    <a:ext uri="{9D8B030D-6E8A-4147-A177-3AD203B41FA5}">
                      <a16:colId xmlns:a16="http://schemas.microsoft.com/office/drawing/2014/main" val="3528227968"/>
                    </a:ext>
                  </a:extLst>
                </a:gridCol>
                <a:gridCol w="600549">
                  <a:extLst>
                    <a:ext uri="{9D8B030D-6E8A-4147-A177-3AD203B41FA5}">
                      <a16:colId xmlns:a16="http://schemas.microsoft.com/office/drawing/2014/main" val="2699014703"/>
                    </a:ext>
                  </a:extLst>
                </a:gridCol>
                <a:gridCol w="600549">
                  <a:extLst>
                    <a:ext uri="{9D8B030D-6E8A-4147-A177-3AD203B41FA5}">
                      <a16:colId xmlns:a16="http://schemas.microsoft.com/office/drawing/2014/main" val="3733431138"/>
                    </a:ext>
                  </a:extLst>
                </a:gridCol>
                <a:gridCol w="600549">
                  <a:extLst>
                    <a:ext uri="{9D8B030D-6E8A-4147-A177-3AD203B41FA5}">
                      <a16:colId xmlns:a16="http://schemas.microsoft.com/office/drawing/2014/main" val="4163974797"/>
                    </a:ext>
                  </a:extLst>
                </a:gridCol>
                <a:gridCol w="600549">
                  <a:extLst>
                    <a:ext uri="{9D8B030D-6E8A-4147-A177-3AD203B41FA5}">
                      <a16:colId xmlns:a16="http://schemas.microsoft.com/office/drawing/2014/main" val="443243267"/>
                    </a:ext>
                  </a:extLst>
                </a:gridCol>
                <a:gridCol w="600549">
                  <a:extLst>
                    <a:ext uri="{9D8B030D-6E8A-4147-A177-3AD203B41FA5}">
                      <a16:colId xmlns:a16="http://schemas.microsoft.com/office/drawing/2014/main" val="3228211629"/>
                    </a:ext>
                  </a:extLst>
                </a:gridCol>
                <a:gridCol w="600549">
                  <a:extLst>
                    <a:ext uri="{9D8B030D-6E8A-4147-A177-3AD203B41FA5}">
                      <a16:colId xmlns:a16="http://schemas.microsoft.com/office/drawing/2014/main" val="2185405182"/>
                    </a:ext>
                  </a:extLst>
                </a:gridCol>
                <a:gridCol w="600549">
                  <a:extLst>
                    <a:ext uri="{9D8B030D-6E8A-4147-A177-3AD203B41FA5}">
                      <a16:colId xmlns:a16="http://schemas.microsoft.com/office/drawing/2014/main" val="997910093"/>
                    </a:ext>
                  </a:extLst>
                </a:gridCol>
                <a:gridCol w="630745">
                  <a:extLst>
                    <a:ext uri="{9D8B030D-6E8A-4147-A177-3AD203B41FA5}">
                      <a16:colId xmlns:a16="http://schemas.microsoft.com/office/drawing/2014/main" val="3670705564"/>
                    </a:ext>
                  </a:extLst>
                </a:gridCol>
                <a:gridCol w="570354">
                  <a:extLst>
                    <a:ext uri="{9D8B030D-6E8A-4147-A177-3AD203B41FA5}">
                      <a16:colId xmlns:a16="http://schemas.microsoft.com/office/drawing/2014/main" val="624902094"/>
                    </a:ext>
                  </a:extLst>
                </a:gridCol>
                <a:gridCol w="597022">
                  <a:extLst>
                    <a:ext uri="{9D8B030D-6E8A-4147-A177-3AD203B41FA5}">
                      <a16:colId xmlns:a16="http://schemas.microsoft.com/office/drawing/2014/main" val="3317554592"/>
                    </a:ext>
                  </a:extLst>
                </a:gridCol>
                <a:gridCol w="604082">
                  <a:extLst>
                    <a:ext uri="{9D8B030D-6E8A-4147-A177-3AD203B41FA5}">
                      <a16:colId xmlns:a16="http://schemas.microsoft.com/office/drawing/2014/main" val="1222442043"/>
                    </a:ext>
                  </a:extLst>
                </a:gridCol>
                <a:gridCol w="604082">
                  <a:extLst>
                    <a:ext uri="{9D8B030D-6E8A-4147-A177-3AD203B41FA5}">
                      <a16:colId xmlns:a16="http://schemas.microsoft.com/office/drawing/2014/main" val="1470502382"/>
                    </a:ext>
                  </a:extLst>
                </a:gridCol>
              </a:tblGrid>
              <a:tr h="515370">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dirty="0"/>
                    </a:p>
                  </a:txBody>
                  <a:tcPr marL="68580" marR="68580" marT="34290" marB="34290">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1100219"/>
                  </a:ext>
                </a:extLst>
              </a:tr>
            </a:tbl>
          </a:graphicData>
        </a:graphic>
      </p:graphicFrame>
      <p:cxnSp>
        <p:nvCxnSpPr>
          <p:cNvPr id="83" name="直線接點 82">
            <a:extLst>
              <a:ext uri="{FF2B5EF4-FFF2-40B4-BE49-F238E27FC236}">
                <a16:creationId xmlns:a16="http://schemas.microsoft.com/office/drawing/2014/main" id="{DF3B708A-AE2B-EFED-D671-ED6D94F45801}"/>
              </a:ext>
            </a:extLst>
          </p:cNvPr>
          <p:cNvCxnSpPr>
            <a:cxnSpLocks/>
          </p:cNvCxnSpPr>
          <p:nvPr/>
        </p:nvCxnSpPr>
        <p:spPr>
          <a:xfrm>
            <a:off x="2562279" y="3632876"/>
            <a:ext cx="88705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等腰三角形 86">
            <a:extLst>
              <a:ext uri="{FF2B5EF4-FFF2-40B4-BE49-F238E27FC236}">
                <a16:creationId xmlns:a16="http://schemas.microsoft.com/office/drawing/2014/main" id="{7CED523F-CCAD-E615-7577-5F4656462709}"/>
              </a:ext>
            </a:extLst>
          </p:cNvPr>
          <p:cNvSpPr/>
          <p:nvPr/>
        </p:nvSpPr>
        <p:spPr>
          <a:xfrm rot="5400000">
            <a:off x="11335631" y="3544335"/>
            <a:ext cx="228624" cy="17708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sz="1600"/>
          </a:p>
        </p:txBody>
      </p:sp>
      <p:sp>
        <p:nvSpPr>
          <p:cNvPr id="4" name="文字方塊 3">
            <a:extLst>
              <a:ext uri="{FF2B5EF4-FFF2-40B4-BE49-F238E27FC236}">
                <a16:creationId xmlns:a16="http://schemas.microsoft.com/office/drawing/2014/main" id="{05998624-597E-9F6D-FBDF-8E0EDA8B531C}"/>
              </a:ext>
            </a:extLst>
          </p:cNvPr>
          <p:cNvSpPr txBox="1"/>
          <p:nvPr/>
        </p:nvSpPr>
        <p:spPr>
          <a:xfrm>
            <a:off x="2617605" y="2287585"/>
            <a:ext cx="867354" cy="369332"/>
          </a:xfrm>
          <a:prstGeom prst="rect">
            <a:avLst/>
          </a:prstGeom>
          <a:noFill/>
        </p:spPr>
        <p:txBody>
          <a:bodyPr wrap="square" rtlCol="0">
            <a:spAutoFit/>
          </a:bodyPr>
          <a:lstStyle/>
          <a:p>
            <a:pPr algn="ctr"/>
            <a:r>
              <a:rPr lang="en-US" altLang="zh-TW" dirty="0"/>
              <a:t>t-48</a:t>
            </a:r>
          </a:p>
        </p:txBody>
      </p:sp>
      <p:grpSp>
        <p:nvGrpSpPr>
          <p:cNvPr id="116" name="群組 115">
            <a:extLst>
              <a:ext uri="{FF2B5EF4-FFF2-40B4-BE49-F238E27FC236}">
                <a16:creationId xmlns:a16="http://schemas.microsoft.com/office/drawing/2014/main" id="{8DD6CB33-D9C2-C8C9-903F-8A0E8245D7BE}"/>
              </a:ext>
            </a:extLst>
          </p:cNvPr>
          <p:cNvGrpSpPr/>
          <p:nvPr/>
        </p:nvGrpSpPr>
        <p:grpSpPr>
          <a:xfrm>
            <a:off x="2590429" y="3881083"/>
            <a:ext cx="1236829" cy="675612"/>
            <a:chOff x="6080101" y="2662214"/>
            <a:chExt cx="1142999" cy="835385"/>
          </a:xfrm>
        </p:grpSpPr>
        <p:sp>
          <p:nvSpPr>
            <p:cNvPr id="119" name="文字方塊 118">
              <a:extLst>
                <a:ext uri="{FF2B5EF4-FFF2-40B4-BE49-F238E27FC236}">
                  <a16:creationId xmlns:a16="http://schemas.microsoft.com/office/drawing/2014/main" id="{373533CA-C335-C26E-FCD2-05A71AC82FFC}"/>
                </a:ext>
              </a:extLst>
            </p:cNvPr>
            <p:cNvSpPr txBox="1"/>
            <p:nvPr/>
          </p:nvSpPr>
          <p:spPr>
            <a:xfrm>
              <a:off x="6080101" y="3078983"/>
              <a:ext cx="1142999" cy="418616"/>
            </a:xfrm>
            <a:prstGeom prst="rect">
              <a:avLst/>
            </a:prstGeom>
            <a:noFill/>
            <a:ln>
              <a:noFill/>
            </a:ln>
          </p:spPr>
          <p:txBody>
            <a:bodyPr wrap="square" rtlCol="0">
              <a:spAutoFit/>
            </a:bodyPr>
            <a:lstStyle/>
            <a:p>
              <a:pPr algn="ctr"/>
              <a:r>
                <a:rPr lang="en-US" altLang="zh-TW" sz="1600" dirty="0"/>
                <a:t>4 hours</a:t>
              </a:r>
            </a:p>
          </p:txBody>
        </p:sp>
        <p:sp>
          <p:nvSpPr>
            <p:cNvPr id="120" name="左中括弧 119">
              <a:extLst>
                <a:ext uri="{FF2B5EF4-FFF2-40B4-BE49-F238E27FC236}">
                  <a16:creationId xmlns:a16="http://schemas.microsoft.com/office/drawing/2014/main" id="{D50437DA-ACB9-7FD5-A957-7BC8B28226AD}"/>
                </a:ext>
              </a:extLst>
            </p:cNvPr>
            <p:cNvSpPr/>
            <p:nvPr/>
          </p:nvSpPr>
          <p:spPr>
            <a:xfrm rot="5400000" flipH="1">
              <a:off x="6442292" y="2586382"/>
              <a:ext cx="418617" cy="57028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600"/>
            </a:p>
          </p:txBody>
        </p:sp>
      </p:grpSp>
      <p:cxnSp>
        <p:nvCxnSpPr>
          <p:cNvPr id="15" name="直線接點 14">
            <a:extLst>
              <a:ext uri="{FF2B5EF4-FFF2-40B4-BE49-F238E27FC236}">
                <a16:creationId xmlns:a16="http://schemas.microsoft.com/office/drawing/2014/main" id="{FBC3E5E4-CCDF-4425-B6E3-E7D363A38DDE}"/>
              </a:ext>
            </a:extLst>
          </p:cNvPr>
          <p:cNvCxnSpPr>
            <a:cxnSpLocks/>
          </p:cNvCxnSpPr>
          <p:nvPr/>
        </p:nvCxnSpPr>
        <p:spPr>
          <a:xfrm>
            <a:off x="10114099" y="2614613"/>
            <a:ext cx="0" cy="131968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ED453990-8BD7-BAE6-8456-DC5D628A0EE7}"/>
              </a:ext>
            </a:extLst>
          </p:cNvPr>
          <p:cNvSpPr txBox="1"/>
          <p:nvPr/>
        </p:nvSpPr>
        <p:spPr>
          <a:xfrm>
            <a:off x="9680422" y="2287585"/>
            <a:ext cx="867354" cy="369332"/>
          </a:xfrm>
          <a:prstGeom prst="rect">
            <a:avLst/>
          </a:prstGeom>
          <a:noFill/>
        </p:spPr>
        <p:txBody>
          <a:bodyPr wrap="square" rtlCol="0">
            <a:spAutoFit/>
          </a:bodyPr>
          <a:lstStyle/>
          <a:p>
            <a:pPr algn="ctr"/>
            <a:r>
              <a:rPr lang="en-US" altLang="zh-TW" dirty="0"/>
              <a:t>t</a:t>
            </a:r>
          </a:p>
        </p:txBody>
      </p:sp>
      <p:sp>
        <p:nvSpPr>
          <p:cNvPr id="2" name="矩形 1">
            <a:extLst>
              <a:ext uri="{FF2B5EF4-FFF2-40B4-BE49-F238E27FC236}">
                <a16:creationId xmlns:a16="http://schemas.microsoft.com/office/drawing/2014/main" id="{5AF308CD-0756-D5EB-A730-773F9D7494AD}"/>
              </a:ext>
            </a:extLst>
          </p:cNvPr>
          <p:cNvSpPr/>
          <p:nvPr/>
        </p:nvSpPr>
        <p:spPr>
          <a:xfrm>
            <a:off x="322230" y="267486"/>
            <a:ext cx="7527517" cy="646331"/>
          </a:xfrm>
          <a:prstGeom prst="rect">
            <a:avLst/>
          </a:prstGeom>
        </p:spPr>
        <p:txBody>
          <a:bodyPr wrap="square">
            <a:spAutoFit/>
          </a:bodyPr>
          <a:lstStyle/>
          <a:p>
            <a:pPr marL="742950" indent="-742950">
              <a:buFont typeface="Wingdings" panose="05000000000000000000" pitchFamily="2" charset="2"/>
              <a:buAutoNum type="circleNumWdWhitePlain" startAt="2"/>
            </a:pPr>
            <a:r>
              <a:rPr lang="en-US" altLang="zh-TW" sz="3600" b="1" dirty="0">
                <a:cs typeface="Arial" panose="020B0604020202020204" pitchFamily="34" charset="0"/>
              </a:rPr>
              <a:t>Selection of negative samples</a:t>
            </a:r>
            <a:endParaRPr lang="zh-TW" altLang="en-US" sz="3600" b="1" dirty="0">
              <a:cs typeface="Arial" panose="020B0604020202020204" pitchFamily="34" charset="0"/>
            </a:endParaRPr>
          </a:p>
        </p:txBody>
      </p:sp>
      <p:pic>
        <p:nvPicPr>
          <p:cNvPr id="10" name="圖片 9">
            <a:extLst>
              <a:ext uri="{FF2B5EF4-FFF2-40B4-BE49-F238E27FC236}">
                <a16:creationId xmlns:a16="http://schemas.microsoft.com/office/drawing/2014/main" id="{1642B8B6-87B4-B23B-1FB6-A0AD8BD93300}"/>
              </a:ext>
            </a:extLst>
          </p:cNvPr>
          <p:cNvPicPr>
            <a:picLocks noChangeAspect="1"/>
          </p:cNvPicPr>
          <p:nvPr/>
        </p:nvPicPr>
        <p:blipFill>
          <a:blip r:embed="rId3"/>
          <a:stretch>
            <a:fillRect/>
          </a:stretch>
        </p:blipFill>
        <p:spPr>
          <a:xfrm>
            <a:off x="1349107" y="2934493"/>
            <a:ext cx="1130808" cy="983969"/>
          </a:xfrm>
          <a:prstGeom prst="rect">
            <a:avLst/>
          </a:prstGeom>
        </p:spPr>
      </p:pic>
      <p:sp>
        <p:nvSpPr>
          <p:cNvPr id="12" name="文字方塊 11">
            <a:extLst>
              <a:ext uri="{FF2B5EF4-FFF2-40B4-BE49-F238E27FC236}">
                <a16:creationId xmlns:a16="http://schemas.microsoft.com/office/drawing/2014/main" id="{AD26756F-2E2D-CE76-1CC9-50D6C3780ED1}"/>
              </a:ext>
            </a:extLst>
          </p:cNvPr>
          <p:cNvSpPr txBox="1"/>
          <p:nvPr/>
        </p:nvSpPr>
        <p:spPr>
          <a:xfrm>
            <a:off x="1105773" y="3853734"/>
            <a:ext cx="1658187" cy="338554"/>
          </a:xfrm>
          <a:prstGeom prst="rect">
            <a:avLst/>
          </a:prstGeom>
          <a:noFill/>
        </p:spPr>
        <p:txBody>
          <a:bodyPr wrap="square" rtlCol="0">
            <a:spAutoFit/>
          </a:bodyPr>
          <a:lstStyle/>
          <a:p>
            <a:pPr algn="ctr"/>
            <a:r>
              <a:rPr lang="en-US" altLang="zh-TW" sz="1600" dirty="0">
                <a:solidFill>
                  <a:srgbClr val="FF0000"/>
                </a:solidFill>
              </a:rPr>
              <a:t>Non-CA patients</a:t>
            </a:r>
            <a:endParaRPr lang="zh-TW" altLang="en-US" sz="1600" dirty="0">
              <a:solidFill>
                <a:srgbClr val="FF0000"/>
              </a:solidFill>
            </a:endParaRPr>
          </a:p>
        </p:txBody>
      </p:sp>
      <p:cxnSp>
        <p:nvCxnSpPr>
          <p:cNvPr id="13" name="直線接點 12">
            <a:extLst>
              <a:ext uri="{FF2B5EF4-FFF2-40B4-BE49-F238E27FC236}">
                <a16:creationId xmlns:a16="http://schemas.microsoft.com/office/drawing/2014/main" id="{6C199496-9E5C-64B2-C386-D9F075137338}"/>
              </a:ext>
            </a:extLst>
          </p:cNvPr>
          <p:cNvCxnSpPr>
            <a:cxnSpLocks/>
          </p:cNvCxnSpPr>
          <p:nvPr/>
        </p:nvCxnSpPr>
        <p:spPr>
          <a:xfrm>
            <a:off x="2899364" y="2663860"/>
            <a:ext cx="16909" cy="121027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 name="直線接點 2">
            <a:extLst>
              <a:ext uri="{FF2B5EF4-FFF2-40B4-BE49-F238E27FC236}">
                <a16:creationId xmlns:a16="http://schemas.microsoft.com/office/drawing/2014/main" id="{23855F54-5E7A-114C-D0F8-0B0AA673C51E}"/>
              </a:ext>
            </a:extLst>
          </p:cNvPr>
          <p:cNvCxnSpPr>
            <a:cxnSpLocks/>
          </p:cNvCxnSpPr>
          <p:nvPr/>
        </p:nvCxnSpPr>
        <p:spPr>
          <a:xfrm>
            <a:off x="9511125" y="2619975"/>
            <a:ext cx="0" cy="131968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4265C5CF-F08F-4827-3B21-8CB4B205A015}"/>
              </a:ext>
            </a:extLst>
          </p:cNvPr>
          <p:cNvSpPr txBox="1"/>
          <p:nvPr/>
        </p:nvSpPr>
        <p:spPr>
          <a:xfrm>
            <a:off x="9162097" y="2287585"/>
            <a:ext cx="867354" cy="369332"/>
          </a:xfrm>
          <a:prstGeom prst="rect">
            <a:avLst/>
          </a:prstGeom>
          <a:noFill/>
        </p:spPr>
        <p:txBody>
          <a:bodyPr wrap="square" rtlCol="0">
            <a:spAutoFit/>
          </a:bodyPr>
          <a:lstStyle/>
          <a:p>
            <a:pPr algn="ctr"/>
            <a:r>
              <a:rPr lang="en-US" altLang="zh-TW" dirty="0"/>
              <a:t>t-4</a:t>
            </a:r>
          </a:p>
        </p:txBody>
      </p:sp>
      <p:grpSp>
        <p:nvGrpSpPr>
          <p:cNvPr id="28" name="群組 27">
            <a:extLst>
              <a:ext uri="{FF2B5EF4-FFF2-40B4-BE49-F238E27FC236}">
                <a16:creationId xmlns:a16="http://schemas.microsoft.com/office/drawing/2014/main" id="{238DE505-CBDF-A52E-344A-15670EB073AF}"/>
              </a:ext>
            </a:extLst>
          </p:cNvPr>
          <p:cNvGrpSpPr/>
          <p:nvPr/>
        </p:nvGrpSpPr>
        <p:grpSpPr>
          <a:xfrm>
            <a:off x="2723249" y="2901923"/>
            <a:ext cx="3387523" cy="895308"/>
            <a:chOff x="2297659" y="1754277"/>
            <a:chExt cx="3387523" cy="895308"/>
          </a:xfrm>
        </p:grpSpPr>
        <p:grpSp>
          <p:nvGrpSpPr>
            <p:cNvPr id="29" name="群組 28">
              <a:extLst>
                <a:ext uri="{FF2B5EF4-FFF2-40B4-BE49-F238E27FC236}">
                  <a16:creationId xmlns:a16="http://schemas.microsoft.com/office/drawing/2014/main" id="{2F432339-6B67-91AD-51F5-70CF44C1838D}"/>
                </a:ext>
              </a:extLst>
            </p:cNvPr>
            <p:cNvGrpSpPr/>
            <p:nvPr/>
          </p:nvGrpSpPr>
          <p:grpSpPr>
            <a:xfrm>
              <a:off x="2297659" y="1754277"/>
              <a:ext cx="3387523" cy="895308"/>
              <a:chOff x="1507961" y="1593630"/>
              <a:chExt cx="3097735" cy="895308"/>
            </a:xfrm>
          </p:grpSpPr>
          <p:sp>
            <p:nvSpPr>
              <p:cNvPr id="32" name="乘號 31">
                <a:extLst>
                  <a:ext uri="{FF2B5EF4-FFF2-40B4-BE49-F238E27FC236}">
                    <a16:creationId xmlns:a16="http://schemas.microsoft.com/office/drawing/2014/main" id="{F0E0AA0F-8CBD-9B04-0671-67AB5AB3F5DD}"/>
                  </a:ext>
                </a:extLst>
              </p:cNvPr>
              <p:cNvSpPr/>
              <p:nvPr/>
            </p:nvSpPr>
            <p:spPr>
              <a:xfrm>
                <a:off x="1507961"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乘號 35">
                <a:extLst>
                  <a:ext uri="{FF2B5EF4-FFF2-40B4-BE49-F238E27FC236}">
                    <a16:creationId xmlns:a16="http://schemas.microsoft.com/office/drawing/2014/main" id="{19F17464-0652-7DA1-0B38-D3374AC0EEC7}"/>
                  </a:ext>
                </a:extLst>
              </p:cNvPr>
              <p:cNvSpPr/>
              <p:nvPr/>
            </p:nvSpPr>
            <p:spPr>
              <a:xfrm>
                <a:off x="2063572" y="2137809"/>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乘號 36">
                <a:extLst>
                  <a:ext uri="{FF2B5EF4-FFF2-40B4-BE49-F238E27FC236}">
                    <a16:creationId xmlns:a16="http://schemas.microsoft.com/office/drawing/2014/main" id="{A393CCF3-9ED1-2737-E66C-0E25D159B9EA}"/>
                  </a:ext>
                </a:extLst>
              </p:cNvPr>
              <p:cNvSpPr/>
              <p:nvPr/>
            </p:nvSpPr>
            <p:spPr>
              <a:xfrm>
                <a:off x="2599558" y="2131224"/>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乘號 37">
                <a:extLst>
                  <a:ext uri="{FF2B5EF4-FFF2-40B4-BE49-F238E27FC236}">
                    <a16:creationId xmlns:a16="http://schemas.microsoft.com/office/drawing/2014/main" id="{CD5E4AD8-72F2-10A0-C227-78FCA3F9F51D}"/>
                  </a:ext>
                </a:extLst>
              </p:cNvPr>
              <p:cNvSpPr/>
              <p:nvPr/>
            </p:nvSpPr>
            <p:spPr>
              <a:xfrm>
                <a:off x="3121878"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乘號 54">
                <a:extLst>
                  <a:ext uri="{FF2B5EF4-FFF2-40B4-BE49-F238E27FC236}">
                    <a16:creationId xmlns:a16="http://schemas.microsoft.com/office/drawing/2014/main" id="{0EE19503-DC10-3D21-F1B4-BBF73210C05E}"/>
                  </a:ext>
                </a:extLst>
              </p:cNvPr>
              <p:cNvSpPr/>
              <p:nvPr/>
            </p:nvSpPr>
            <p:spPr>
              <a:xfrm>
                <a:off x="3677489" y="2139605"/>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乘號 55">
                <a:extLst>
                  <a:ext uri="{FF2B5EF4-FFF2-40B4-BE49-F238E27FC236}">
                    <a16:creationId xmlns:a16="http://schemas.microsoft.com/office/drawing/2014/main" id="{16C73469-5024-FE0B-7E09-91EA06B42146}"/>
                  </a:ext>
                </a:extLst>
              </p:cNvPr>
              <p:cNvSpPr/>
              <p:nvPr/>
            </p:nvSpPr>
            <p:spPr>
              <a:xfrm>
                <a:off x="4213475" y="2133020"/>
                <a:ext cx="392221" cy="34933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95A8085C-6795-0D8E-AEC4-22B322F0BAC6}"/>
                  </a:ext>
                </a:extLst>
              </p:cNvPr>
              <p:cNvSpPr txBox="1"/>
              <p:nvPr/>
            </p:nvSpPr>
            <p:spPr>
              <a:xfrm>
                <a:off x="1810074" y="1593630"/>
                <a:ext cx="2321929" cy="369332"/>
              </a:xfrm>
              <a:prstGeom prst="rect">
                <a:avLst/>
              </a:prstGeom>
              <a:noFill/>
            </p:spPr>
            <p:txBody>
              <a:bodyPr wrap="square" rtlCol="0">
                <a:spAutoFit/>
              </a:bodyPr>
              <a:lstStyle/>
              <a:p>
                <a:r>
                  <a:rPr lang="en-US" altLang="zh-TW" b="1" dirty="0">
                    <a:solidFill>
                      <a:srgbClr val="FF0000"/>
                    </a:solidFill>
                  </a:rPr>
                  <a:t>six measurement points</a:t>
                </a:r>
                <a:endParaRPr lang="zh-TW" altLang="en-US" b="1" dirty="0">
                  <a:solidFill>
                    <a:srgbClr val="FF0000"/>
                  </a:solidFill>
                </a:endParaRPr>
              </a:p>
            </p:txBody>
          </p:sp>
        </p:grpSp>
        <p:sp>
          <p:nvSpPr>
            <p:cNvPr id="31" name="箭號: 向右 30">
              <a:extLst>
                <a:ext uri="{FF2B5EF4-FFF2-40B4-BE49-F238E27FC236}">
                  <a16:creationId xmlns:a16="http://schemas.microsoft.com/office/drawing/2014/main" id="{0A4635FD-6545-C31D-74C1-B870CAA919ED}"/>
                </a:ext>
              </a:extLst>
            </p:cNvPr>
            <p:cNvSpPr/>
            <p:nvPr/>
          </p:nvSpPr>
          <p:spPr>
            <a:xfrm>
              <a:off x="5130467" y="1815174"/>
              <a:ext cx="301555" cy="245531"/>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cs typeface="Times New Roman" panose="02020603050405020304" pitchFamily="18" charset="0"/>
              </a:endParaRPr>
            </a:p>
          </p:txBody>
        </p:sp>
      </p:grpSp>
      <p:grpSp>
        <p:nvGrpSpPr>
          <p:cNvPr id="21" name="群組 20">
            <a:extLst>
              <a:ext uri="{FF2B5EF4-FFF2-40B4-BE49-F238E27FC236}">
                <a16:creationId xmlns:a16="http://schemas.microsoft.com/office/drawing/2014/main" id="{7AFE873F-743B-78CE-C0DD-8ADEF62F5CC2}"/>
              </a:ext>
            </a:extLst>
          </p:cNvPr>
          <p:cNvGrpSpPr/>
          <p:nvPr/>
        </p:nvGrpSpPr>
        <p:grpSpPr>
          <a:xfrm>
            <a:off x="3897902" y="4192793"/>
            <a:ext cx="5020947" cy="2190188"/>
            <a:chOff x="3684011" y="1631023"/>
            <a:chExt cx="5020947" cy="2190188"/>
          </a:xfrm>
        </p:grpSpPr>
        <p:pic>
          <p:nvPicPr>
            <p:cNvPr id="14" name="圖片 13">
              <a:extLst>
                <a:ext uri="{FF2B5EF4-FFF2-40B4-BE49-F238E27FC236}">
                  <a16:creationId xmlns:a16="http://schemas.microsoft.com/office/drawing/2014/main" id="{13F47209-AE30-B545-ED06-C253F9ACE9DA}"/>
                </a:ext>
              </a:extLst>
            </p:cNvPr>
            <p:cNvPicPr>
              <a:picLocks noChangeAspect="1"/>
            </p:cNvPicPr>
            <p:nvPr/>
          </p:nvPicPr>
          <p:blipFill rotWithShape="1">
            <a:blip r:embed="rId4"/>
            <a:srcRect t="51187"/>
            <a:stretch/>
          </p:blipFill>
          <p:spPr>
            <a:xfrm>
              <a:off x="3684011" y="2643830"/>
              <a:ext cx="3309018" cy="1177381"/>
            </a:xfrm>
            <a:prstGeom prst="rect">
              <a:avLst/>
            </a:prstGeom>
          </p:spPr>
        </p:pic>
        <p:sp>
          <p:nvSpPr>
            <p:cNvPr id="16" name="矩形 15">
              <a:extLst>
                <a:ext uri="{FF2B5EF4-FFF2-40B4-BE49-F238E27FC236}">
                  <a16:creationId xmlns:a16="http://schemas.microsoft.com/office/drawing/2014/main" id="{9452DD2A-1ED1-0B31-B1C4-F498E9CEFAA4}"/>
                </a:ext>
              </a:extLst>
            </p:cNvPr>
            <p:cNvSpPr/>
            <p:nvPr/>
          </p:nvSpPr>
          <p:spPr>
            <a:xfrm>
              <a:off x="4304986" y="1631023"/>
              <a:ext cx="1822805" cy="6238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rgbClr val="FF0000"/>
                  </a:solidFill>
                  <a:latin typeface="Calibri" panose="020F0502020204030204" pitchFamily="34" charset="0"/>
                  <a:cs typeface="Calibri" panose="020F0502020204030204" pitchFamily="34" charset="0"/>
                </a:rPr>
                <a:t>Negative samples</a:t>
              </a:r>
              <a:r>
                <a:rPr lang="zh-TW" altLang="en-US" sz="1600" b="1" dirty="0">
                  <a:solidFill>
                    <a:srgbClr val="FF0000"/>
                  </a:solidFill>
                  <a:latin typeface="Calibri" panose="020F0502020204030204" pitchFamily="34" charset="0"/>
                  <a:cs typeface="Calibri" panose="020F0502020204030204" pitchFamily="34" charset="0"/>
                </a:rPr>
                <a:t>：</a:t>
              </a:r>
              <a:endParaRPr lang="en-US" altLang="zh-TW" sz="1600" b="1" dirty="0">
                <a:solidFill>
                  <a:srgbClr val="FF0000"/>
                </a:solidFill>
                <a:latin typeface="Calibri" panose="020F0502020204030204" pitchFamily="34" charset="0"/>
                <a:cs typeface="Calibri" panose="020F0502020204030204" pitchFamily="34" charset="0"/>
              </a:endParaRPr>
            </a:p>
            <a:p>
              <a:pPr algn="ctr"/>
              <a:r>
                <a:rPr lang="en-US" altLang="zh-TW" sz="1600" b="1" dirty="0">
                  <a:solidFill>
                    <a:srgbClr val="FF0000"/>
                  </a:solidFill>
                  <a:latin typeface="Calibri" panose="020F0502020204030204" pitchFamily="34" charset="0"/>
                  <a:cs typeface="Calibri" panose="020F0502020204030204" pitchFamily="34" charset="0"/>
                </a:rPr>
                <a:t>3394</a:t>
              </a:r>
            </a:p>
          </p:txBody>
        </p:sp>
        <p:sp>
          <p:nvSpPr>
            <p:cNvPr id="17" name="文字方塊 16">
              <a:extLst>
                <a:ext uri="{FF2B5EF4-FFF2-40B4-BE49-F238E27FC236}">
                  <a16:creationId xmlns:a16="http://schemas.microsoft.com/office/drawing/2014/main" id="{163437A3-C997-2120-4F27-86A2942B034D}"/>
                </a:ext>
              </a:extLst>
            </p:cNvPr>
            <p:cNvSpPr txBox="1"/>
            <p:nvPr/>
          </p:nvSpPr>
          <p:spPr>
            <a:xfrm>
              <a:off x="4668767" y="2350532"/>
              <a:ext cx="1331992" cy="338554"/>
            </a:xfrm>
            <a:prstGeom prst="rect">
              <a:avLst/>
            </a:prstGeom>
            <a:noFill/>
          </p:spPr>
          <p:txBody>
            <a:bodyPr wrap="square" rtlCol="0">
              <a:spAutoFit/>
            </a:bodyPr>
            <a:lstStyle/>
            <a:p>
              <a:r>
                <a:rPr lang="en-US" altLang="zh-TW" sz="1600" dirty="0"/>
                <a:t>Six vital signs</a:t>
              </a:r>
              <a:endParaRPr lang="zh-TW" altLang="en-US" sz="1600" dirty="0"/>
            </a:p>
          </p:txBody>
        </p:sp>
        <p:sp>
          <p:nvSpPr>
            <p:cNvPr id="20" name="文字方塊 19">
              <a:extLst>
                <a:ext uri="{FF2B5EF4-FFF2-40B4-BE49-F238E27FC236}">
                  <a16:creationId xmlns:a16="http://schemas.microsoft.com/office/drawing/2014/main" id="{DEEF0C87-9689-F50F-BF88-2D12DAA29FC0}"/>
                </a:ext>
              </a:extLst>
            </p:cNvPr>
            <p:cNvSpPr txBox="1"/>
            <p:nvPr/>
          </p:nvSpPr>
          <p:spPr>
            <a:xfrm>
              <a:off x="6935085" y="3118870"/>
              <a:ext cx="1769873" cy="338554"/>
            </a:xfrm>
            <a:prstGeom prst="rect">
              <a:avLst/>
            </a:prstGeom>
            <a:noFill/>
          </p:spPr>
          <p:txBody>
            <a:bodyPr wrap="square" rtlCol="0">
              <a:spAutoFit/>
            </a:bodyPr>
            <a:lstStyle/>
            <a:p>
              <a:r>
                <a:rPr lang="en-US" altLang="zh-TW" sz="1600" dirty="0"/>
                <a:t>Six time points</a:t>
              </a:r>
              <a:endParaRPr lang="zh-TW" altLang="en-US" sz="1600" dirty="0"/>
            </a:p>
          </p:txBody>
        </p:sp>
      </p:grpSp>
      <p:grpSp>
        <p:nvGrpSpPr>
          <p:cNvPr id="23" name="群組 22">
            <a:extLst>
              <a:ext uri="{FF2B5EF4-FFF2-40B4-BE49-F238E27FC236}">
                <a16:creationId xmlns:a16="http://schemas.microsoft.com/office/drawing/2014/main" id="{7695D649-4909-2E68-F4A0-4651EFE2BBA0}"/>
              </a:ext>
            </a:extLst>
          </p:cNvPr>
          <p:cNvGrpSpPr/>
          <p:nvPr/>
        </p:nvGrpSpPr>
        <p:grpSpPr>
          <a:xfrm>
            <a:off x="1105773" y="4251043"/>
            <a:ext cx="1658187" cy="2357117"/>
            <a:chOff x="1105773" y="4251043"/>
            <a:chExt cx="1658187" cy="2357117"/>
          </a:xfrm>
        </p:grpSpPr>
        <p:sp>
          <p:nvSpPr>
            <p:cNvPr id="6" name="箭號: 上-下雙向 5">
              <a:extLst>
                <a:ext uri="{FF2B5EF4-FFF2-40B4-BE49-F238E27FC236}">
                  <a16:creationId xmlns:a16="http://schemas.microsoft.com/office/drawing/2014/main" id="{09ED7CDC-F973-DBC1-3DD4-33968BBA534C}"/>
                </a:ext>
              </a:extLst>
            </p:cNvPr>
            <p:cNvSpPr/>
            <p:nvPr/>
          </p:nvSpPr>
          <p:spPr>
            <a:xfrm>
              <a:off x="1862253" y="4251043"/>
              <a:ext cx="152980" cy="1061297"/>
            </a:xfrm>
            <a:prstGeom prst="upDown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7" name="圖片 6">
              <a:extLst>
                <a:ext uri="{FF2B5EF4-FFF2-40B4-BE49-F238E27FC236}">
                  <a16:creationId xmlns:a16="http://schemas.microsoft.com/office/drawing/2014/main" id="{FFF8972B-9AEB-2318-E1ED-6D4BE43A1DDE}"/>
                </a:ext>
              </a:extLst>
            </p:cNvPr>
            <p:cNvPicPr>
              <a:picLocks noChangeAspect="1"/>
            </p:cNvPicPr>
            <p:nvPr/>
          </p:nvPicPr>
          <p:blipFill>
            <a:blip r:embed="rId3"/>
            <a:stretch>
              <a:fillRect/>
            </a:stretch>
          </p:blipFill>
          <p:spPr>
            <a:xfrm>
              <a:off x="1396809" y="5367170"/>
              <a:ext cx="1124514" cy="978492"/>
            </a:xfrm>
            <a:prstGeom prst="rect">
              <a:avLst/>
            </a:prstGeom>
          </p:spPr>
        </p:pic>
        <p:sp>
          <p:nvSpPr>
            <p:cNvPr id="8" name="文字方塊 7">
              <a:extLst>
                <a:ext uri="{FF2B5EF4-FFF2-40B4-BE49-F238E27FC236}">
                  <a16:creationId xmlns:a16="http://schemas.microsoft.com/office/drawing/2014/main" id="{9336E0C0-CE0E-9699-E407-14F8C7A98364}"/>
                </a:ext>
              </a:extLst>
            </p:cNvPr>
            <p:cNvSpPr txBox="1"/>
            <p:nvPr/>
          </p:nvSpPr>
          <p:spPr>
            <a:xfrm>
              <a:off x="1430367" y="4436232"/>
              <a:ext cx="977551" cy="584775"/>
            </a:xfrm>
            <a:prstGeom prst="rect">
              <a:avLst/>
            </a:prstGeom>
            <a:noFill/>
            <a:ln>
              <a:noFill/>
            </a:ln>
          </p:spPr>
          <p:txBody>
            <a:bodyPr wrap="square" rtlCol="0">
              <a:spAutoFit/>
            </a:bodyPr>
            <a:lstStyle/>
            <a:p>
              <a:pPr algn="ctr"/>
              <a:r>
                <a:rPr lang="en-US" altLang="zh-TW" sz="1600" dirty="0"/>
                <a:t>Age </a:t>
              </a:r>
            </a:p>
            <a:p>
              <a:pPr algn="ctr"/>
              <a:r>
                <a:rPr lang="en-US" altLang="zh-TW" sz="1600" dirty="0"/>
                <a:t>Gender</a:t>
              </a:r>
            </a:p>
          </p:txBody>
        </p:sp>
        <p:sp>
          <p:nvSpPr>
            <p:cNvPr id="22" name="文字方塊 21">
              <a:extLst>
                <a:ext uri="{FF2B5EF4-FFF2-40B4-BE49-F238E27FC236}">
                  <a16:creationId xmlns:a16="http://schemas.microsoft.com/office/drawing/2014/main" id="{4C013972-3564-844F-8124-50C403BCB700}"/>
                </a:ext>
              </a:extLst>
            </p:cNvPr>
            <p:cNvSpPr txBox="1"/>
            <p:nvPr/>
          </p:nvSpPr>
          <p:spPr>
            <a:xfrm>
              <a:off x="1105773" y="6269606"/>
              <a:ext cx="1658187" cy="338554"/>
            </a:xfrm>
            <a:prstGeom prst="rect">
              <a:avLst/>
            </a:prstGeom>
            <a:noFill/>
          </p:spPr>
          <p:txBody>
            <a:bodyPr wrap="square" rtlCol="0">
              <a:spAutoFit/>
            </a:bodyPr>
            <a:lstStyle/>
            <a:p>
              <a:pPr algn="ctr"/>
              <a:r>
                <a:rPr lang="en-US" altLang="zh-TW" sz="1600" dirty="0">
                  <a:solidFill>
                    <a:srgbClr val="FF0000"/>
                  </a:solidFill>
                </a:rPr>
                <a:t>CA patients</a:t>
              </a:r>
              <a:endParaRPr lang="zh-TW" altLang="en-US" sz="1600" dirty="0">
                <a:solidFill>
                  <a:srgbClr val="FF0000"/>
                </a:solidFill>
              </a:endParaRPr>
            </a:p>
          </p:txBody>
        </p:sp>
      </p:grpSp>
      <p:sp>
        <p:nvSpPr>
          <p:cNvPr id="19" name="文字方塊 18">
            <a:extLst>
              <a:ext uri="{FF2B5EF4-FFF2-40B4-BE49-F238E27FC236}">
                <a16:creationId xmlns:a16="http://schemas.microsoft.com/office/drawing/2014/main" id="{921D6AC2-A713-84CF-DBB7-0DD228EDF9EA}"/>
              </a:ext>
            </a:extLst>
          </p:cNvPr>
          <p:cNvSpPr txBox="1"/>
          <p:nvPr/>
        </p:nvSpPr>
        <p:spPr>
          <a:xfrm>
            <a:off x="1025444" y="1217224"/>
            <a:ext cx="10513041" cy="769441"/>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Another type of negative sample is selected from medical data of patients who have not experienced cardiac arrest (non-CA patients).</a:t>
            </a:r>
            <a:endParaRPr lang="zh-TW" altLang="en-US" sz="2200" dirty="0"/>
          </a:p>
        </p:txBody>
      </p:sp>
    </p:spTree>
    <p:extLst>
      <p:ext uri="{BB962C8B-B14F-4D97-AF65-F5344CB8AC3E}">
        <p14:creationId xmlns:p14="http://schemas.microsoft.com/office/powerpoint/2010/main" val="75916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879ACDFC-6A8E-BF53-3256-53033FCB9153}"/>
              </a:ext>
            </a:extLst>
          </p:cNvPr>
          <p:cNvGraphicFramePr>
            <a:graphicFrameLocks noGrp="1"/>
          </p:cNvGraphicFramePr>
          <p:nvPr>
            <p:extLst>
              <p:ext uri="{D42A27DB-BD31-4B8C-83A1-F6EECF244321}">
                <p14:modId xmlns:p14="http://schemas.microsoft.com/office/powerpoint/2010/main" val="1281498598"/>
              </p:ext>
            </p:extLst>
          </p:nvPr>
        </p:nvGraphicFramePr>
        <p:xfrm>
          <a:off x="1366683" y="1110642"/>
          <a:ext cx="9458633" cy="5384436"/>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671647604"/>
                    </a:ext>
                  </a:extLst>
                </a:gridCol>
                <a:gridCol w="2136878">
                  <a:extLst>
                    <a:ext uri="{9D8B030D-6E8A-4147-A177-3AD203B41FA5}">
                      <a16:colId xmlns:a16="http://schemas.microsoft.com/office/drawing/2014/main" val="2606467559"/>
                    </a:ext>
                  </a:extLst>
                </a:gridCol>
                <a:gridCol w="2136878">
                  <a:extLst>
                    <a:ext uri="{9D8B030D-6E8A-4147-A177-3AD203B41FA5}">
                      <a16:colId xmlns:a16="http://schemas.microsoft.com/office/drawing/2014/main" val="3669827603"/>
                    </a:ext>
                  </a:extLst>
                </a:gridCol>
                <a:gridCol w="1832077">
                  <a:extLst>
                    <a:ext uri="{9D8B030D-6E8A-4147-A177-3AD203B41FA5}">
                      <a16:colId xmlns:a16="http://schemas.microsoft.com/office/drawing/2014/main" val="2169427532"/>
                    </a:ext>
                  </a:extLst>
                </a:gridCol>
              </a:tblGrid>
              <a:tr h="448703">
                <a:tc>
                  <a:txBody>
                    <a:bodyPr/>
                    <a:lstStyle/>
                    <a:p>
                      <a:pPr algn="l"/>
                      <a:r>
                        <a:rPr lang="en-US" altLang="zh-TW" sz="1800" b="1" i="0" kern="1200" dirty="0">
                          <a:solidFill>
                            <a:schemeClr val="tx1"/>
                          </a:solidFill>
                          <a:effectLst/>
                          <a:latin typeface="+mn-lt"/>
                          <a:ea typeface="+mn-ea"/>
                          <a:cs typeface="+mn-cs"/>
                        </a:rPr>
                        <a:t>Characteristics</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2000" b="1" dirty="0">
                          <a:latin typeface="+mn-lt"/>
                          <a:cs typeface="Times New Roman" panose="02020603050405020304" pitchFamily="18" charset="0"/>
                        </a:rPr>
                        <a:t>MIMIC IV (CA)</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2000" b="1" dirty="0">
                          <a:latin typeface="+mn-lt"/>
                          <a:cs typeface="Times New Roman" panose="02020603050405020304" pitchFamily="18" charset="0"/>
                        </a:rPr>
                        <a:t>MIMIC IV (Non-CA)</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2000" b="1" dirty="0">
                          <a:latin typeface="+mn-lt"/>
                          <a:cs typeface="Times New Roman" panose="02020603050405020304" pitchFamily="18" charset="0"/>
                        </a:rPr>
                        <a:t>p-value</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390707"/>
                  </a:ext>
                </a:extLst>
              </a:tr>
              <a:tr h="448703">
                <a:tc>
                  <a:txBody>
                    <a:bodyPr/>
                    <a:lstStyle/>
                    <a:p>
                      <a:pPr algn="l"/>
                      <a:r>
                        <a:rPr lang="en-US" altLang="zh-TW" sz="2000" dirty="0">
                          <a:latin typeface="+mn-lt"/>
                          <a:cs typeface="Times New Roman" panose="02020603050405020304" pitchFamily="18" charset="0"/>
                        </a:rPr>
                        <a:t>Number of total patients, n</a:t>
                      </a:r>
                      <a:endParaRPr lang="zh-TW" altLang="en-US" sz="2000"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477</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477</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a:effectLst/>
                          <a:latin typeface="+mn-lt"/>
                          <a:ea typeface="標楷體" panose="03000509000000000000" pitchFamily="65" charset="-120"/>
                          <a:cs typeface="Cordia New" panose="020B0304020202020204" pitchFamily="34" charset="-34"/>
                        </a:rPr>
                        <a:t> </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1065969"/>
                  </a:ext>
                </a:extLst>
              </a:tr>
              <a:tr h="448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mn-lt"/>
                          <a:cs typeface="Times New Roman" panose="02020603050405020304" pitchFamily="18" charset="0"/>
                        </a:rPr>
                        <a:t>Number of total vital signs, n</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68,973</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55,769</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a:effectLst/>
                          <a:latin typeface="+mn-lt"/>
                          <a:ea typeface="標楷體" panose="03000509000000000000" pitchFamily="65" charset="-120"/>
                          <a:cs typeface="Cordia New" panose="020B0304020202020204" pitchFamily="34" charset="-34"/>
                        </a:rPr>
                        <a:t> </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1558587"/>
                  </a:ext>
                </a:extLst>
              </a:tr>
              <a:tr h="448703">
                <a:tc>
                  <a:txBody>
                    <a:bodyPr/>
                    <a:lstStyle/>
                    <a:p>
                      <a:pPr algn="l"/>
                      <a:r>
                        <a:rPr lang="en-US" altLang="zh-TW" sz="2000" dirty="0">
                          <a:latin typeface="+mn-lt"/>
                          <a:cs typeface="Times New Roman" panose="02020603050405020304" pitchFamily="18" charset="0"/>
                        </a:rPr>
                        <a:t>Age, y , mean ± SD</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65.58 ± 15.91</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65.58 ± 15.91</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dirty="0">
                          <a:effectLst/>
                          <a:latin typeface="+mn-lt"/>
                          <a:ea typeface="標楷體" panose="03000509000000000000" pitchFamily="65" charset="-120"/>
                          <a:cs typeface="Cordia New" panose="020B0304020202020204" pitchFamily="34" charset="-34"/>
                        </a:rPr>
                        <a:t> </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32729567"/>
                  </a:ext>
                </a:extLst>
              </a:tr>
              <a:tr h="448703">
                <a:tc>
                  <a:txBody>
                    <a:bodyPr/>
                    <a:lstStyle/>
                    <a:p>
                      <a:pPr algn="l"/>
                      <a:r>
                        <a:rPr lang="en-US" altLang="zh-TW" sz="2000" dirty="0">
                          <a:latin typeface="+mn-lt"/>
                          <a:cs typeface="Times New Roman" panose="02020603050405020304" pitchFamily="18" charset="0"/>
                        </a:rPr>
                        <a:t>Male ,sex , n (%)</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289 (60.59%)</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289 (60.59%)</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dirty="0">
                          <a:effectLst/>
                          <a:latin typeface="+mn-lt"/>
                          <a:ea typeface="標楷體" panose="03000509000000000000" pitchFamily="65" charset="-120"/>
                          <a:cs typeface="Cordia New" panose="020B0304020202020204" pitchFamily="34" charset="-34"/>
                        </a:rPr>
                        <a:t> </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2958213"/>
                  </a:ext>
                </a:extLst>
              </a:tr>
              <a:tr h="448703">
                <a:tc>
                  <a:txBody>
                    <a:bodyPr/>
                    <a:lstStyle/>
                    <a:p>
                      <a:pPr algn="l"/>
                      <a:r>
                        <a:rPr lang="en-US" altLang="zh-TW" sz="2000" b="1" dirty="0">
                          <a:latin typeface="+mn-lt"/>
                          <a:cs typeface="Times New Roman" panose="02020603050405020304" pitchFamily="18" charset="0"/>
                        </a:rPr>
                        <a:t>Features, mean ± SD </a:t>
                      </a:r>
                      <a:endParaRPr lang="zh-TW" altLang="en-US" sz="2000" b="1"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9651279"/>
                  </a:ext>
                </a:extLst>
              </a:tr>
              <a:tr h="448703">
                <a:tc>
                  <a:txBody>
                    <a:bodyPr/>
                    <a:lstStyle/>
                    <a:p>
                      <a:pPr lvl="0" algn="l"/>
                      <a:r>
                        <a:rPr lang="en-US" altLang="zh-TW" sz="2000" dirty="0">
                          <a:latin typeface="+mn-lt"/>
                          <a:cs typeface="Times New Roman" panose="02020603050405020304" pitchFamily="18" charset="0"/>
                        </a:rPr>
                        <a:t>    SBP (mmHg)</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110.69 ± 22.06</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119.81 ± 22.60</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p &lt; 0.05</a:t>
                      </a:r>
                      <a:r>
                        <a:rPr lang="zh-TW" altLang="en-US" sz="2000" kern="100" dirty="0">
                          <a:effectLst/>
                          <a:latin typeface="+mn-lt"/>
                          <a:ea typeface="標楷體" panose="03000509000000000000" pitchFamily="65"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9012861"/>
                  </a:ext>
                </a:extLst>
              </a:tr>
              <a:tr h="448703">
                <a:tc>
                  <a:txBody>
                    <a:bodyPr/>
                    <a:lstStyle/>
                    <a:p>
                      <a:pPr algn="l"/>
                      <a:r>
                        <a:rPr lang="en-US" altLang="zh-TW" sz="2000" dirty="0">
                          <a:latin typeface="+mn-lt"/>
                          <a:cs typeface="Times New Roman" panose="02020603050405020304" pitchFamily="18" charset="0"/>
                        </a:rPr>
                        <a:t>    DBP (mmHg)</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61.96 ± 15.74</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69.80 ± 513.42</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p &lt; 0.05</a:t>
                      </a:r>
                      <a:r>
                        <a:rPr lang="zh-TW" altLang="en-US" sz="2000" kern="100" dirty="0">
                          <a:effectLst/>
                          <a:latin typeface="+mn-lt"/>
                          <a:ea typeface="標楷體" panose="03000509000000000000" pitchFamily="65"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3728999"/>
                  </a:ext>
                </a:extLst>
              </a:tr>
              <a:tr h="448703">
                <a:tc>
                  <a:txBody>
                    <a:bodyPr/>
                    <a:lstStyle/>
                    <a:p>
                      <a:pPr algn="l"/>
                      <a:r>
                        <a:rPr lang="en-US" altLang="zh-TW" sz="2000" dirty="0">
                          <a:latin typeface="+mn-lt"/>
                          <a:cs typeface="Times New Roman" panose="02020603050405020304" pitchFamily="18" charset="0"/>
                        </a:rPr>
                        <a:t>    HR (/min)</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a:effectLst/>
                          <a:latin typeface="+mn-lt"/>
                          <a:ea typeface="標楷體" panose="03000509000000000000" pitchFamily="65" charset="-120"/>
                          <a:cs typeface="Cordia New" panose="020B0304020202020204" pitchFamily="34" charset="-34"/>
                        </a:rPr>
                        <a:t>89.32 ± 20.88</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84.74 ± 17.85</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p &lt; 0.05</a:t>
                      </a:r>
                      <a:r>
                        <a:rPr lang="zh-TW" altLang="en-US" sz="2000" kern="100" dirty="0">
                          <a:effectLst/>
                          <a:latin typeface="+mn-lt"/>
                          <a:ea typeface="標楷體" panose="03000509000000000000" pitchFamily="65"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74622"/>
                  </a:ext>
                </a:extLst>
              </a:tr>
              <a:tr h="448703">
                <a:tc>
                  <a:txBody>
                    <a:bodyPr/>
                    <a:lstStyle/>
                    <a:p>
                      <a:pPr algn="l"/>
                      <a:r>
                        <a:rPr lang="en-US" altLang="zh-TW" sz="2000" dirty="0">
                          <a:latin typeface="+mn-lt"/>
                          <a:cs typeface="Times New Roman" panose="02020603050405020304" pitchFamily="18" charset="0"/>
                        </a:rPr>
                        <a:t>    RR (/min)</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a:effectLst/>
                          <a:latin typeface="+mn-lt"/>
                          <a:ea typeface="標楷體" panose="03000509000000000000" pitchFamily="65" charset="-120"/>
                          <a:cs typeface="Cordia New" panose="020B0304020202020204" pitchFamily="34" charset="-34"/>
                        </a:rPr>
                        <a:t>21.79 ± 6.45</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19.80 ± 5.54</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p &lt; 0.05</a:t>
                      </a:r>
                      <a:r>
                        <a:rPr lang="zh-TW" altLang="en-US" sz="2000" kern="100" dirty="0">
                          <a:effectLst/>
                          <a:latin typeface="+mn-lt"/>
                          <a:ea typeface="標楷體" panose="03000509000000000000" pitchFamily="65"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0128616"/>
                  </a:ext>
                </a:extLst>
              </a:tr>
              <a:tr h="448703">
                <a:tc>
                  <a:txBody>
                    <a:bodyPr/>
                    <a:lstStyle/>
                    <a:p>
                      <a:pPr algn="l"/>
                      <a:r>
                        <a:rPr lang="en-US" altLang="zh-TW" sz="2000" dirty="0">
                          <a:latin typeface="+mn-lt"/>
                          <a:cs typeface="Times New Roman" panose="02020603050405020304" pitchFamily="18" charset="0"/>
                        </a:rPr>
                        <a:t>    BT (℃)</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a:effectLst/>
                          <a:latin typeface="+mn-lt"/>
                          <a:ea typeface="標楷體" panose="03000509000000000000" pitchFamily="65" charset="-120"/>
                          <a:cs typeface="Cordia New" panose="020B0304020202020204" pitchFamily="34" charset="-34"/>
                        </a:rPr>
                        <a:t>36.94 ± 1.04</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37.00 ± 1.24</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p &lt; 0.05</a:t>
                      </a:r>
                      <a:r>
                        <a:rPr lang="zh-TW" altLang="en-US" sz="2000" kern="100" dirty="0">
                          <a:effectLst/>
                          <a:latin typeface="+mn-lt"/>
                          <a:ea typeface="標楷體" panose="03000509000000000000" pitchFamily="65"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015296"/>
                  </a:ext>
                </a:extLst>
              </a:tr>
              <a:tr h="448703">
                <a:tc>
                  <a:txBody>
                    <a:bodyPr/>
                    <a:lstStyle/>
                    <a:p>
                      <a:pPr algn="l"/>
                      <a:r>
                        <a:rPr lang="en-US" altLang="zh-TW" sz="2000" dirty="0">
                          <a:latin typeface="+mn-lt"/>
                          <a:cs typeface="Times New Roman" panose="02020603050405020304" pitchFamily="18" charset="0"/>
                        </a:rPr>
                        <a:t>    SpO</a:t>
                      </a:r>
                      <a:r>
                        <a:rPr lang="en-US" altLang="zh-TW" sz="2000" baseline="-25000" dirty="0">
                          <a:latin typeface="+mn-lt"/>
                          <a:cs typeface="Times New Roman" panose="02020603050405020304" pitchFamily="18" charset="0"/>
                        </a:rPr>
                        <a:t>2</a:t>
                      </a:r>
                      <a:r>
                        <a:rPr lang="en-US" altLang="zh-TW" sz="2000" dirty="0">
                          <a:latin typeface="+mn-lt"/>
                          <a:cs typeface="Times New Roman" panose="02020603050405020304" pitchFamily="18" charset="0"/>
                        </a:rPr>
                        <a:t>(%)</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96.50 ± 4.83</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a:effectLst/>
                          <a:latin typeface="+mn-lt"/>
                          <a:ea typeface="標楷體" panose="03000509000000000000" pitchFamily="65" charset="-120"/>
                          <a:cs typeface="Cordia New" panose="020B0304020202020204" pitchFamily="34" charset="-34"/>
                        </a:rPr>
                        <a:t>96.64 ± 5.09</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a:lnSpc>
                          <a:spcPct val="115000"/>
                        </a:lnSpc>
                      </a:pPr>
                      <a:r>
                        <a:rPr lang="en-US" sz="2000" kern="100" dirty="0">
                          <a:effectLst/>
                          <a:latin typeface="+mn-lt"/>
                          <a:ea typeface="標楷體" panose="03000509000000000000" pitchFamily="65" charset="-120"/>
                          <a:cs typeface="Cordia New" panose="020B0304020202020204" pitchFamily="34" charset="-34"/>
                        </a:rPr>
                        <a:t>p &lt; 0.05</a:t>
                      </a:r>
                      <a:r>
                        <a:rPr lang="zh-TW" altLang="en-US" sz="2000" kern="100" dirty="0">
                          <a:effectLst/>
                          <a:latin typeface="+mn-lt"/>
                          <a:ea typeface="標楷體" panose="03000509000000000000" pitchFamily="65"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1478397"/>
                  </a:ext>
                </a:extLst>
              </a:tr>
            </a:tbl>
          </a:graphicData>
        </a:graphic>
      </p:graphicFrame>
      <p:sp>
        <p:nvSpPr>
          <p:cNvPr id="8" name="文字方塊 7">
            <a:extLst>
              <a:ext uri="{FF2B5EF4-FFF2-40B4-BE49-F238E27FC236}">
                <a16:creationId xmlns:a16="http://schemas.microsoft.com/office/drawing/2014/main" id="{5799F6A6-1D8F-F894-F420-13F668D602E3}"/>
              </a:ext>
            </a:extLst>
          </p:cNvPr>
          <p:cNvSpPr txBox="1"/>
          <p:nvPr/>
        </p:nvSpPr>
        <p:spPr>
          <a:xfrm>
            <a:off x="375781" y="229399"/>
            <a:ext cx="5225822" cy="646331"/>
          </a:xfrm>
          <a:prstGeom prst="rect">
            <a:avLst/>
          </a:prstGeom>
          <a:noFill/>
        </p:spPr>
        <p:txBody>
          <a:bodyPr wrap="square" rtlCol="0">
            <a:spAutoFit/>
          </a:bodyPr>
          <a:lstStyle/>
          <a:p>
            <a:r>
              <a:rPr lang="en-US" altLang="zh-TW" sz="3600" b="1" dirty="0"/>
              <a:t>Patient characteristics</a:t>
            </a:r>
            <a:endParaRPr lang="zh-TW" altLang="en-US" sz="3600" b="1" dirty="0"/>
          </a:p>
        </p:txBody>
      </p:sp>
      <p:sp>
        <p:nvSpPr>
          <p:cNvPr id="3" name="投影片編號版面配置區 2">
            <a:extLst>
              <a:ext uri="{FF2B5EF4-FFF2-40B4-BE49-F238E27FC236}">
                <a16:creationId xmlns:a16="http://schemas.microsoft.com/office/drawing/2014/main" id="{2E060132-0393-60E8-1281-8246E52817A4}"/>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28</a:t>
            </a:fld>
            <a:endParaRPr lang="zh-TW" altLang="en-US"/>
          </a:p>
        </p:txBody>
      </p:sp>
    </p:spTree>
    <p:extLst>
      <p:ext uri="{BB962C8B-B14F-4D97-AF65-F5344CB8AC3E}">
        <p14:creationId xmlns:p14="http://schemas.microsoft.com/office/powerpoint/2010/main" val="3977212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2">
            <a:extLst>
              <a:ext uri="{FF2B5EF4-FFF2-40B4-BE49-F238E27FC236}">
                <a16:creationId xmlns:a16="http://schemas.microsoft.com/office/drawing/2014/main" id="{876C9977-D641-C1D7-03E4-1E08C9493E80}"/>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29</a:t>
            </a:fld>
            <a:endParaRPr lang="zh-TW" altLang="en-US"/>
          </a:p>
        </p:txBody>
      </p:sp>
      <p:sp>
        <p:nvSpPr>
          <p:cNvPr id="2" name="標題 1">
            <a:extLst>
              <a:ext uri="{FF2B5EF4-FFF2-40B4-BE49-F238E27FC236}">
                <a16:creationId xmlns:a16="http://schemas.microsoft.com/office/drawing/2014/main" id="{2F80269A-C0A3-9F2B-B324-A00E543FFCEF}"/>
              </a:ext>
            </a:extLst>
          </p:cNvPr>
          <p:cNvSpPr txBox="1">
            <a:spLocks/>
          </p:cNvSpPr>
          <p:nvPr/>
        </p:nvSpPr>
        <p:spPr>
          <a:xfrm>
            <a:off x="419212" y="317244"/>
            <a:ext cx="10056999" cy="6761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Data splitting of positive and negative samples</a:t>
            </a:r>
            <a:endParaRPr lang="zh-TW" altLang="en-US" sz="3600" b="1" dirty="0">
              <a:latin typeface="+mn-lt"/>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5D9658CD-4C9A-680F-81D6-A801AE3558A7}"/>
              </a:ext>
            </a:extLst>
          </p:cNvPr>
          <p:cNvPicPr>
            <a:picLocks noChangeAspect="1"/>
          </p:cNvPicPr>
          <p:nvPr/>
        </p:nvPicPr>
        <p:blipFill>
          <a:blip r:embed="rId3"/>
          <a:stretch>
            <a:fillRect/>
          </a:stretch>
        </p:blipFill>
        <p:spPr>
          <a:xfrm>
            <a:off x="3293998" y="1006799"/>
            <a:ext cx="7182213" cy="5533957"/>
          </a:xfrm>
          <a:prstGeom prst="rect">
            <a:avLst/>
          </a:prstGeom>
        </p:spPr>
      </p:pic>
      <p:sp>
        <p:nvSpPr>
          <p:cNvPr id="19" name="矩形 18">
            <a:extLst>
              <a:ext uri="{FF2B5EF4-FFF2-40B4-BE49-F238E27FC236}">
                <a16:creationId xmlns:a16="http://schemas.microsoft.com/office/drawing/2014/main" id="{5D056A39-DAC7-6ABC-0CB2-EE955D41C66D}"/>
              </a:ext>
            </a:extLst>
          </p:cNvPr>
          <p:cNvSpPr/>
          <p:nvPr/>
        </p:nvSpPr>
        <p:spPr>
          <a:xfrm>
            <a:off x="732033" y="1133366"/>
            <a:ext cx="3160905" cy="646331"/>
          </a:xfrm>
          <a:prstGeom prst="rect">
            <a:avLst/>
          </a:prstGeom>
        </p:spPr>
        <p:txBody>
          <a:bodyPr wrap="square">
            <a:spAutoFit/>
          </a:bodyPr>
          <a:lstStyle/>
          <a:p>
            <a:pPr marL="285750" indent="-285750">
              <a:buFont typeface="Wingdings" panose="05000000000000000000" pitchFamily="2" charset="2"/>
              <a:buChar char="l"/>
            </a:pPr>
            <a:r>
              <a:rPr lang="en-US" altLang="zh-TW" b="1" dirty="0">
                <a:cs typeface="Times New Roman" panose="02020603050405020304" pitchFamily="18" charset="0"/>
              </a:rPr>
              <a:t>Positive sample</a:t>
            </a:r>
            <a:r>
              <a:rPr lang="zh-TW" altLang="en-US" b="1" dirty="0">
                <a:cs typeface="Times New Roman" panose="02020603050405020304" pitchFamily="18" charset="0"/>
              </a:rPr>
              <a:t>：</a:t>
            </a:r>
            <a:r>
              <a:rPr lang="en-US" altLang="zh-TW" b="1" dirty="0">
                <a:cs typeface="Times New Roman" panose="02020603050405020304" pitchFamily="18" charset="0"/>
              </a:rPr>
              <a:t>CA</a:t>
            </a:r>
          </a:p>
          <a:p>
            <a:pPr marL="285750" indent="-285750">
              <a:buFont typeface="Wingdings" panose="05000000000000000000" pitchFamily="2" charset="2"/>
              <a:buChar char="l"/>
            </a:pPr>
            <a:r>
              <a:rPr lang="en-US" altLang="zh-TW" b="1" dirty="0">
                <a:cs typeface="Times New Roman" panose="02020603050405020304" pitchFamily="18" charset="0"/>
              </a:rPr>
              <a:t>Negative sample</a:t>
            </a:r>
            <a:r>
              <a:rPr lang="zh-TW" altLang="en-US" b="1" dirty="0">
                <a:cs typeface="Times New Roman" panose="02020603050405020304" pitchFamily="18" charset="0"/>
              </a:rPr>
              <a:t>：</a:t>
            </a:r>
            <a:r>
              <a:rPr lang="en-US" altLang="zh-TW" b="1" dirty="0">
                <a:cs typeface="Times New Roman" panose="02020603050405020304" pitchFamily="18" charset="0"/>
              </a:rPr>
              <a:t>CA</a:t>
            </a:r>
            <a:endParaRPr lang="zh-TW" altLang="en-US" b="1" dirty="0">
              <a:cs typeface="Times New Roman" panose="02020603050405020304" pitchFamily="18" charset="0"/>
            </a:endParaRPr>
          </a:p>
        </p:txBody>
      </p:sp>
      <p:sp>
        <p:nvSpPr>
          <p:cNvPr id="3" name="矩形 2">
            <a:extLst>
              <a:ext uri="{FF2B5EF4-FFF2-40B4-BE49-F238E27FC236}">
                <a16:creationId xmlns:a16="http://schemas.microsoft.com/office/drawing/2014/main" id="{40054728-B34D-0853-620E-F3E73F606FF1}"/>
              </a:ext>
            </a:extLst>
          </p:cNvPr>
          <p:cNvSpPr/>
          <p:nvPr/>
        </p:nvSpPr>
        <p:spPr>
          <a:xfrm>
            <a:off x="3183039" y="3102967"/>
            <a:ext cx="4305782" cy="24538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194E1AD0-27B8-F7D0-BBED-8F7FDD5EE29E}"/>
              </a:ext>
            </a:extLst>
          </p:cNvPr>
          <p:cNvSpPr/>
          <p:nvPr/>
        </p:nvSpPr>
        <p:spPr>
          <a:xfrm>
            <a:off x="732032" y="1835573"/>
            <a:ext cx="3160905" cy="646331"/>
          </a:xfrm>
          <a:prstGeom prst="rect">
            <a:avLst/>
          </a:prstGeom>
        </p:spPr>
        <p:txBody>
          <a:bodyPr wrap="square">
            <a:spAutoFit/>
          </a:bodyPr>
          <a:lstStyle/>
          <a:p>
            <a:pPr marL="285750" indent="-285750">
              <a:buFont typeface="Wingdings" panose="05000000000000000000" pitchFamily="2" charset="2"/>
              <a:buChar char="u"/>
            </a:pPr>
            <a:r>
              <a:rPr lang="en-US" altLang="zh-TW" b="1" dirty="0">
                <a:cs typeface="Times New Roman" panose="02020603050405020304" pitchFamily="18" charset="0"/>
              </a:rPr>
              <a:t>Positive sample</a:t>
            </a:r>
            <a:r>
              <a:rPr lang="zh-TW" altLang="en-US" b="1" dirty="0">
                <a:cs typeface="Times New Roman" panose="02020603050405020304" pitchFamily="18" charset="0"/>
              </a:rPr>
              <a:t>：</a:t>
            </a:r>
            <a:r>
              <a:rPr lang="en-US" altLang="zh-TW" b="1" dirty="0">
                <a:cs typeface="Times New Roman" panose="02020603050405020304" pitchFamily="18" charset="0"/>
              </a:rPr>
              <a:t>CA</a:t>
            </a:r>
          </a:p>
          <a:p>
            <a:pPr marL="285750" indent="-285750">
              <a:buFont typeface="Wingdings" panose="05000000000000000000" pitchFamily="2" charset="2"/>
              <a:buChar char="u"/>
            </a:pPr>
            <a:r>
              <a:rPr lang="en-US" altLang="zh-TW" b="1" dirty="0">
                <a:cs typeface="Times New Roman" panose="02020603050405020304" pitchFamily="18" charset="0"/>
              </a:rPr>
              <a:t>Negative sample</a:t>
            </a:r>
            <a:r>
              <a:rPr lang="zh-TW" altLang="en-US" b="1" dirty="0">
                <a:cs typeface="Times New Roman" panose="02020603050405020304" pitchFamily="18" charset="0"/>
              </a:rPr>
              <a:t>：</a:t>
            </a:r>
            <a:r>
              <a:rPr lang="en-US" altLang="zh-TW" b="1" dirty="0">
                <a:cs typeface="Times New Roman" panose="02020603050405020304" pitchFamily="18" charset="0"/>
              </a:rPr>
              <a:t>Non-CA</a:t>
            </a:r>
            <a:endParaRPr lang="zh-TW" altLang="en-US" b="1" dirty="0">
              <a:cs typeface="Times New Roman" panose="02020603050405020304" pitchFamily="18" charset="0"/>
            </a:endParaRPr>
          </a:p>
        </p:txBody>
      </p:sp>
      <p:sp>
        <p:nvSpPr>
          <p:cNvPr id="6" name="矩形 5">
            <a:extLst>
              <a:ext uri="{FF2B5EF4-FFF2-40B4-BE49-F238E27FC236}">
                <a16:creationId xmlns:a16="http://schemas.microsoft.com/office/drawing/2014/main" id="{11DA3E2B-ABFB-9FB5-AF3C-ED303BE4BCBD}"/>
              </a:ext>
            </a:extLst>
          </p:cNvPr>
          <p:cNvSpPr/>
          <p:nvPr/>
        </p:nvSpPr>
        <p:spPr>
          <a:xfrm>
            <a:off x="605321" y="1846921"/>
            <a:ext cx="3287616" cy="634983"/>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28910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8BDD595-F2BC-A05C-3097-D78B544AA91B}"/>
              </a:ext>
            </a:extLst>
          </p:cNvPr>
          <p:cNvPicPr>
            <a:picLocks noChangeAspect="1"/>
          </p:cNvPicPr>
          <p:nvPr/>
        </p:nvPicPr>
        <p:blipFill rotWithShape="1">
          <a:blip r:embed="rId3"/>
          <a:srcRect t="7138"/>
          <a:stretch/>
        </p:blipFill>
        <p:spPr>
          <a:xfrm>
            <a:off x="563323" y="244763"/>
            <a:ext cx="4506900" cy="6368473"/>
          </a:xfrm>
          <a:prstGeom prst="rect">
            <a:avLst/>
          </a:prstGeom>
        </p:spPr>
      </p:pic>
      <p:sp>
        <p:nvSpPr>
          <p:cNvPr id="4" name="投影片編號版面配置區 3">
            <a:extLst>
              <a:ext uri="{FF2B5EF4-FFF2-40B4-BE49-F238E27FC236}">
                <a16:creationId xmlns:a16="http://schemas.microsoft.com/office/drawing/2014/main" id="{E34EB760-7442-28F3-FAE2-F03F4B582CD3}"/>
              </a:ext>
            </a:extLst>
          </p:cNvPr>
          <p:cNvSpPr>
            <a:spLocks noGrp="1"/>
          </p:cNvSpPr>
          <p:nvPr>
            <p:ph type="sldNum" sz="quarter" idx="12"/>
          </p:nvPr>
        </p:nvSpPr>
        <p:spPr>
          <a:xfrm>
            <a:off x="9325303" y="6430673"/>
            <a:ext cx="2743200" cy="365125"/>
          </a:xfrm>
        </p:spPr>
        <p:txBody>
          <a:bodyPr/>
          <a:lstStyle/>
          <a:p>
            <a:fld id="{1492D4C0-6025-4743-BE69-9CA9550055FB}" type="slidenum">
              <a:rPr lang="zh-TW" altLang="en-US" smtClean="0"/>
              <a:t>3</a:t>
            </a:fld>
            <a:endParaRPr lang="zh-TW" altLang="en-US"/>
          </a:p>
        </p:txBody>
      </p:sp>
      <p:pic>
        <p:nvPicPr>
          <p:cNvPr id="2" name="圖片 1">
            <a:extLst>
              <a:ext uri="{FF2B5EF4-FFF2-40B4-BE49-F238E27FC236}">
                <a16:creationId xmlns:a16="http://schemas.microsoft.com/office/drawing/2014/main" id="{78370DCC-8731-15FD-573C-624851196CA5}"/>
              </a:ext>
            </a:extLst>
          </p:cNvPr>
          <p:cNvPicPr>
            <a:picLocks noChangeAspect="1"/>
          </p:cNvPicPr>
          <p:nvPr/>
        </p:nvPicPr>
        <p:blipFill rotWithShape="1">
          <a:blip r:embed="rId4"/>
          <a:srcRect t="9152"/>
          <a:stretch/>
        </p:blipFill>
        <p:spPr>
          <a:xfrm>
            <a:off x="5906706" y="3172227"/>
            <a:ext cx="5409395" cy="3685773"/>
          </a:xfrm>
          <a:prstGeom prst="rect">
            <a:avLst/>
          </a:prstGeom>
        </p:spPr>
      </p:pic>
      <p:pic>
        <p:nvPicPr>
          <p:cNvPr id="6" name="圖片 5">
            <a:extLst>
              <a:ext uri="{FF2B5EF4-FFF2-40B4-BE49-F238E27FC236}">
                <a16:creationId xmlns:a16="http://schemas.microsoft.com/office/drawing/2014/main" id="{E160FEA4-A45A-72ED-60B8-0EE84798116C}"/>
              </a:ext>
            </a:extLst>
          </p:cNvPr>
          <p:cNvPicPr>
            <a:picLocks noChangeAspect="1"/>
          </p:cNvPicPr>
          <p:nvPr/>
        </p:nvPicPr>
        <p:blipFill>
          <a:blip r:embed="rId5"/>
          <a:stretch>
            <a:fillRect/>
          </a:stretch>
        </p:blipFill>
        <p:spPr>
          <a:xfrm>
            <a:off x="5673585" y="-388883"/>
            <a:ext cx="5875636" cy="4154258"/>
          </a:xfrm>
          <a:prstGeom prst="rect">
            <a:avLst/>
          </a:prstGeom>
        </p:spPr>
      </p:pic>
    </p:spTree>
    <p:extLst>
      <p:ext uri="{BB962C8B-B14F-4D97-AF65-F5344CB8AC3E}">
        <p14:creationId xmlns:p14="http://schemas.microsoft.com/office/powerpoint/2010/main" val="1432646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45DCB5-219A-9482-5A32-E11C81C00A02}"/>
              </a:ext>
            </a:extLst>
          </p:cNvPr>
          <p:cNvSpPr/>
          <p:nvPr/>
        </p:nvSpPr>
        <p:spPr>
          <a:xfrm>
            <a:off x="413493" y="259199"/>
            <a:ext cx="8717594" cy="646331"/>
          </a:xfrm>
          <a:prstGeom prst="rect">
            <a:avLst/>
          </a:prstGeom>
        </p:spPr>
        <p:txBody>
          <a:bodyPr wrap="square">
            <a:spAutoFit/>
          </a:bodyPr>
          <a:lstStyle/>
          <a:p>
            <a:r>
              <a:rPr lang="en-US" altLang="zh-TW" sz="3600" b="1" dirty="0">
                <a:cs typeface="Arial" panose="020B0604020202020204" pitchFamily="34" charset="0"/>
              </a:rPr>
              <a:t>Bootstrap</a:t>
            </a:r>
          </a:p>
        </p:txBody>
      </p:sp>
      <p:sp>
        <p:nvSpPr>
          <p:cNvPr id="6" name="投影片編號版面配置區 2">
            <a:extLst>
              <a:ext uri="{FF2B5EF4-FFF2-40B4-BE49-F238E27FC236}">
                <a16:creationId xmlns:a16="http://schemas.microsoft.com/office/drawing/2014/main" id="{628AE90D-55B5-CDA2-2E5B-0EF0E113CC3B}"/>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30</a:t>
            </a:fld>
            <a:endParaRPr lang="zh-TW" altLang="en-US"/>
          </a:p>
        </p:txBody>
      </p:sp>
      <p:pic>
        <p:nvPicPr>
          <p:cNvPr id="2" name="圖片 1">
            <a:extLst>
              <a:ext uri="{FF2B5EF4-FFF2-40B4-BE49-F238E27FC236}">
                <a16:creationId xmlns:a16="http://schemas.microsoft.com/office/drawing/2014/main" id="{987B7A36-3981-A00B-045C-91AF5AF2993A}"/>
              </a:ext>
            </a:extLst>
          </p:cNvPr>
          <p:cNvPicPr>
            <a:picLocks noChangeAspect="1"/>
          </p:cNvPicPr>
          <p:nvPr/>
        </p:nvPicPr>
        <p:blipFill rotWithShape="1">
          <a:blip r:embed="rId3"/>
          <a:srcRect l="1839" t="2037" r="1885" b="2037"/>
          <a:stretch/>
        </p:blipFill>
        <p:spPr bwMode="auto">
          <a:xfrm>
            <a:off x="2511339" y="2108417"/>
            <a:ext cx="6619748" cy="4386661"/>
          </a:xfrm>
          <a:prstGeom prst="rect">
            <a:avLst/>
          </a:prstGeom>
          <a:ln>
            <a:noFill/>
          </a:ln>
          <a:extLst>
            <a:ext uri="{53640926-AAD7-44D8-BBD7-CCE9431645EC}">
              <a14:shadowObscured xmlns:a14="http://schemas.microsoft.com/office/drawing/2010/main"/>
            </a:ext>
          </a:extLst>
        </p:spPr>
      </p:pic>
      <p:sp>
        <p:nvSpPr>
          <p:cNvPr id="5" name="文字方塊 4">
            <a:extLst>
              <a:ext uri="{FF2B5EF4-FFF2-40B4-BE49-F238E27FC236}">
                <a16:creationId xmlns:a16="http://schemas.microsoft.com/office/drawing/2014/main" id="{8775D27E-61F5-757F-4A3C-C46A15D9CCA2}"/>
              </a:ext>
            </a:extLst>
          </p:cNvPr>
          <p:cNvSpPr txBox="1"/>
          <p:nvPr/>
        </p:nvSpPr>
        <p:spPr>
          <a:xfrm>
            <a:off x="802410" y="1015631"/>
            <a:ext cx="10809368"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Bootstrap sampling is a method that involves random and replacement resampling from a limited sample, effectively reflecting the distribution characteristics of the population.</a:t>
            </a:r>
            <a:endParaRPr lang="zh-TW" altLang="en-US" sz="2200" dirty="0"/>
          </a:p>
        </p:txBody>
      </p:sp>
      <p:sp>
        <p:nvSpPr>
          <p:cNvPr id="7" name="文字方塊 6">
            <a:extLst>
              <a:ext uri="{FF2B5EF4-FFF2-40B4-BE49-F238E27FC236}">
                <a16:creationId xmlns:a16="http://schemas.microsoft.com/office/drawing/2014/main" id="{7C1F9B3F-D7A0-115B-50B4-C59DA93CFFD6}"/>
              </a:ext>
            </a:extLst>
          </p:cNvPr>
          <p:cNvSpPr txBox="1"/>
          <p:nvPr/>
        </p:nvSpPr>
        <p:spPr>
          <a:xfrm>
            <a:off x="57831" y="6534768"/>
            <a:ext cx="3478583" cy="307777"/>
          </a:xfrm>
          <a:prstGeom prst="rect">
            <a:avLst/>
          </a:prstGeom>
          <a:noFill/>
        </p:spPr>
        <p:txBody>
          <a:bodyPr wrap="square">
            <a:spAutoFit/>
          </a:bodyPr>
          <a:lstStyle/>
          <a:p>
            <a:r>
              <a:rPr lang="en-US" altLang="zh-TW" sz="1400" dirty="0" err="1"/>
              <a:t>arXiv</a:t>
            </a:r>
            <a:r>
              <a:rPr lang="en-US" altLang="zh-TW" sz="1400" dirty="0"/>
              <a:t> preprint arXiv:1811.12808 (2018).</a:t>
            </a:r>
            <a:endParaRPr lang="zh-TW" altLang="en-US" sz="1400" dirty="0"/>
          </a:p>
        </p:txBody>
      </p:sp>
    </p:spTree>
    <p:extLst>
      <p:ext uri="{BB962C8B-B14F-4D97-AF65-F5344CB8AC3E}">
        <p14:creationId xmlns:p14="http://schemas.microsoft.com/office/powerpoint/2010/main" val="97813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投影片編號版面配置區 2">
            <a:extLst>
              <a:ext uri="{FF2B5EF4-FFF2-40B4-BE49-F238E27FC236}">
                <a16:creationId xmlns:a16="http://schemas.microsoft.com/office/drawing/2014/main" id="{3F52D47C-9062-72AB-50E3-6A4A36751E9F}"/>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31</a:t>
            </a:fld>
            <a:endParaRPr lang="zh-TW" altLang="en-US"/>
          </a:p>
        </p:txBody>
      </p:sp>
      <p:sp>
        <p:nvSpPr>
          <p:cNvPr id="26" name="矩形 25">
            <a:extLst>
              <a:ext uri="{FF2B5EF4-FFF2-40B4-BE49-F238E27FC236}">
                <a16:creationId xmlns:a16="http://schemas.microsoft.com/office/drawing/2014/main" id="{0CE6AE12-7F39-036F-3BB8-637E5C5759B3}"/>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27" name="箭號: 向下 26">
            <a:extLst>
              <a:ext uri="{FF2B5EF4-FFF2-40B4-BE49-F238E27FC236}">
                <a16:creationId xmlns:a16="http://schemas.microsoft.com/office/drawing/2014/main" id="{695A14E8-93F0-5654-7CEB-B3C4A90B77B7}"/>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F5869E03-C0CC-16CE-9601-8D0F1316270E}"/>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93873515-ACE3-6B3F-2885-0451530689AD}"/>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31" name="矩形 30">
            <a:extLst>
              <a:ext uri="{FF2B5EF4-FFF2-40B4-BE49-F238E27FC236}">
                <a16:creationId xmlns:a16="http://schemas.microsoft.com/office/drawing/2014/main" id="{0506A0EC-D010-9A33-66F8-701197CDEBE7}"/>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35" name="箭號: 向下 34">
            <a:extLst>
              <a:ext uri="{FF2B5EF4-FFF2-40B4-BE49-F238E27FC236}">
                <a16:creationId xmlns:a16="http://schemas.microsoft.com/office/drawing/2014/main" id="{47FFEE3D-9666-4503-B41B-44F2CFF993B1}"/>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9C2F8BA1-FF0C-82F2-5676-311F664056EA}"/>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62E185B0-3EBF-1B93-968E-239FD4C3EE5A}"/>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E8056B52-40F3-612E-80ED-8D55200B20DE}"/>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9EE668D9-296A-80B0-52AB-D6DC1BD945BF}"/>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C54EA312-63ED-C0B0-F2AC-66448BAF8145}"/>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44" name="矩形 43">
            <a:extLst>
              <a:ext uri="{FF2B5EF4-FFF2-40B4-BE49-F238E27FC236}">
                <a16:creationId xmlns:a16="http://schemas.microsoft.com/office/drawing/2014/main" id="{D5674C79-29A2-1D92-6C4B-759AD39940BD}"/>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45" name="箭號: 向下 44">
            <a:extLst>
              <a:ext uri="{FF2B5EF4-FFF2-40B4-BE49-F238E27FC236}">
                <a16:creationId xmlns:a16="http://schemas.microsoft.com/office/drawing/2014/main" id="{07802EB6-D374-3342-1B2D-52B36DBA3A88}"/>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箭號: 向下 45">
            <a:extLst>
              <a:ext uri="{FF2B5EF4-FFF2-40B4-BE49-F238E27FC236}">
                <a16:creationId xmlns:a16="http://schemas.microsoft.com/office/drawing/2014/main" id="{179FDD04-7AA4-2603-3055-7FF0CC638412}"/>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6CD6603D-BFF3-DF52-5DBC-C6DAF2BB6D64}"/>
              </a:ext>
            </a:extLst>
          </p:cNvPr>
          <p:cNvSpPr/>
          <p:nvPr/>
        </p:nvSpPr>
        <p:spPr>
          <a:xfrm>
            <a:off x="8348474" y="1946859"/>
            <a:ext cx="2498491"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148334</a:t>
            </a:r>
            <a:r>
              <a:rPr lang="zh-TW" altLang="en-US" sz="2000" dirty="0">
                <a:solidFill>
                  <a:schemeClr val="tx1"/>
                </a:solidFill>
              </a:rPr>
              <a:t> </a:t>
            </a:r>
            <a:r>
              <a:rPr lang="en-US" altLang="zh-TW" sz="2000" dirty="0">
                <a:solidFill>
                  <a:schemeClr val="tx1"/>
                </a:solidFill>
              </a:rPr>
              <a:t>vital signs</a:t>
            </a:r>
          </a:p>
        </p:txBody>
      </p:sp>
      <p:sp>
        <p:nvSpPr>
          <p:cNvPr id="50" name="箭號: 向下 49">
            <a:extLst>
              <a:ext uri="{FF2B5EF4-FFF2-40B4-BE49-F238E27FC236}">
                <a16:creationId xmlns:a16="http://schemas.microsoft.com/office/drawing/2014/main" id="{0BA429DA-9B2A-6009-B270-204C22EC70E0}"/>
              </a:ext>
            </a:extLst>
          </p:cNvPr>
          <p:cNvSpPr/>
          <p:nvPr/>
        </p:nvSpPr>
        <p:spPr>
          <a:xfrm rot="16200000">
            <a:off x="8170041" y="2232213"/>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D0B8962A-2A46-98CC-34CA-33706EC72875}"/>
              </a:ext>
            </a:extLst>
          </p:cNvPr>
          <p:cNvSpPr/>
          <p:nvPr/>
        </p:nvSpPr>
        <p:spPr>
          <a:xfrm rot="16200000">
            <a:off x="8170041" y="3181461"/>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3D5FA38C-6D44-9C42-8402-C5FA840CFBE8}"/>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2" name="矩形 1">
            <a:extLst>
              <a:ext uri="{FF2B5EF4-FFF2-40B4-BE49-F238E27FC236}">
                <a16:creationId xmlns:a16="http://schemas.microsoft.com/office/drawing/2014/main" id="{B35A7653-B431-DEA2-8967-101C392E8056}"/>
              </a:ext>
            </a:extLst>
          </p:cNvPr>
          <p:cNvSpPr/>
          <p:nvPr/>
        </p:nvSpPr>
        <p:spPr>
          <a:xfrm>
            <a:off x="8348474" y="2917273"/>
            <a:ext cx="2498490" cy="7333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=479</a:t>
            </a:r>
          </a:p>
          <a:p>
            <a:pPr algn="ctr"/>
            <a:r>
              <a:rPr lang="en-US" altLang="zh-TW" sz="2000" dirty="0">
                <a:solidFill>
                  <a:schemeClr val="tx1"/>
                </a:solidFill>
              </a:rPr>
              <a:t> 68973 vital signs  </a:t>
            </a:r>
          </a:p>
        </p:txBody>
      </p:sp>
      <p:sp>
        <p:nvSpPr>
          <p:cNvPr id="3" name="矩形 2">
            <a:extLst>
              <a:ext uri="{FF2B5EF4-FFF2-40B4-BE49-F238E27FC236}">
                <a16:creationId xmlns:a16="http://schemas.microsoft.com/office/drawing/2014/main" id="{63B49780-9107-8CB0-D115-404AF59FF3EF}"/>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4" name="矩形 3">
            <a:extLst>
              <a:ext uri="{FF2B5EF4-FFF2-40B4-BE49-F238E27FC236}">
                <a16:creationId xmlns:a16="http://schemas.microsoft.com/office/drawing/2014/main" id="{194880BD-8965-CBA3-584D-0F80252773E5}"/>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A33BBC4A-DF64-A959-1CA5-9842F1301F73}"/>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
        <p:nvSpPr>
          <p:cNvPr id="48" name="矩形 47">
            <a:extLst>
              <a:ext uri="{FF2B5EF4-FFF2-40B4-BE49-F238E27FC236}">
                <a16:creationId xmlns:a16="http://schemas.microsoft.com/office/drawing/2014/main" id="{D64140C0-6437-77ED-5433-EE884A7458AB}"/>
              </a:ext>
            </a:extLst>
          </p:cNvPr>
          <p:cNvSpPr/>
          <p:nvPr/>
        </p:nvSpPr>
        <p:spPr>
          <a:xfrm>
            <a:off x="3406355" y="5704513"/>
            <a:ext cx="8004856" cy="97312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01289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D30C7D-400B-C9B6-B330-37B7494806CC}"/>
              </a:ext>
            </a:extLst>
          </p:cNvPr>
          <p:cNvSpPr/>
          <p:nvPr/>
        </p:nvSpPr>
        <p:spPr>
          <a:xfrm>
            <a:off x="458135" y="280967"/>
            <a:ext cx="7527517" cy="646331"/>
          </a:xfrm>
          <a:prstGeom prst="rect">
            <a:avLst/>
          </a:prstGeom>
        </p:spPr>
        <p:txBody>
          <a:bodyPr wrap="square">
            <a:spAutoFit/>
          </a:bodyPr>
          <a:lstStyle/>
          <a:p>
            <a:r>
              <a:rPr lang="en-US" altLang="zh-TW" sz="3600" b="1" dirty="0">
                <a:cs typeface="Arial" panose="020B0604020202020204" pitchFamily="34" charset="0"/>
              </a:rPr>
              <a:t>RNN / LSTM / GRU</a:t>
            </a:r>
            <a:r>
              <a:rPr lang="zh-TW" altLang="en-US" sz="3600" b="1" dirty="0">
                <a:cs typeface="Arial" panose="020B0604020202020204" pitchFamily="34" charset="0"/>
              </a:rPr>
              <a:t> </a:t>
            </a:r>
          </a:p>
        </p:txBody>
      </p:sp>
      <p:sp>
        <p:nvSpPr>
          <p:cNvPr id="5" name="投影片編號版面配置區 2">
            <a:extLst>
              <a:ext uri="{FF2B5EF4-FFF2-40B4-BE49-F238E27FC236}">
                <a16:creationId xmlns:a16="http://schemas.microsoft.com/office/drawing/2014/main" id="{890087E5-E72B-59AA-9C7C-615E933A8FB5}"/>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32</a:t>
            </a:fld>
            <a:endParaRPr lang="zh-TW" altLang="en-US"/>
          </a:p>
        </p:txBody>
      </p:sp>
      <p:grpSp>
        <p:nvGrpSpPr>
          <p:cNvPr id="25" name="群組 24">
            <a:extLst>
              <a:ext uri="{FF2B5EF4-FFF2-40B4-BE49-F238E27FC236}">
                <a16:creationId xmlns:a16="http://schemas.microsoft.com/office/drawing/2014/main" id="{1A56A2AC-BC43-69CB-B9FF-7590212FDFCF}"/>
              </a:ext>
            </a:extLst>
          </p:cNvPr>
          <p:cNvGrpSpPr/>
          <p:nvPr/>
        </p:nvGrpSpPr>
        <p:grpSpPr>
          <a:xfrm>
            <a:off x="543858" y="899172"/>
            <a:ext cx="5059620" cy="461665"/>
            <a:chOff x="4052470" y="844483"/>
            <a:chExt cx="5059620" cy="461665"/>
          </a:xfrm>
        </p:grpSpPr>
        <p:sp>
          <p:nvSpPr>
            <p:cNvPr id="26" name="文字方塊 25">
              <a:extLst>
                <a:ext uri="{FF2B5EF4-FFF2-40B4-BE49-F238E27FC236}">
                  <a16:creationId xmlns:a16="http://schemas.microsoft.com/office/drawing/2014/main" id="{4E8C1E4B-2DA6-C2B2-0EEE-9BDE6826E8A4}"/>
                </a:ext>
              </a:extLst>
            </p:cNvPr>
            <p:cNvSpPr txBox="1"/>
            <p:nvPr/>
          </p:nvSpPr>
          <p:spPr>
            <a:xfrm>
              <a:off x="4379657" y="844483"/>
              <a:ext cx="4732433" cy="461665"/>
            </a:xfrm>
            <a:prstGeom prst="rect">
              <a:avLst/>
            </a:prstGeom>
            <a:noFill/>
          </p:spPr>
          <p:txBody>
            <a:bodyPr wrap="square" rtlCol="0">
              <a:spAutoFit/>
            </a:bodyPr>
            <a:lstStyle/>
            <a:p>
              <a:pPr algn="ctr"/>
              <a:r>
                <a:rPr lang="en-US" altLang="zh-TW" sz="2400" dirty="0">
                  <a:solidFill>
                    <a:srgbClr val="C00000"/>
                  </a:solidFill>
                  <a:latin typeface="Calibri" panose="020F0502020204030204" pitchFamily="34" charset="0"/>
                  <a:cs typeface="Calibri" panose="020F0502020204030204" pitchFamily="34" charset="0"/>
                </a:rPr>
                <a:t>learn time-dependent information</a:t>
              </a:r>
              <a:endParaRPr lang="zh-TW" altLang="en-US" sz="2400" dirty="0">
                <a:solidFill>
                  <a:srgbClr val="C00000"/>
                </a:solidFill>
                <a:latin typeface="Calibri" panose="020F0502020204030204" pitchFamily="34" charset="0"/>
                <a:cs typeface="Calibri" panose="020F0502020204030204" pitchFamily="34" charset="0"/>
              </a:endParaRPr>
            </a:p>
          </p:txBody>
        </p:sp>
        <p:sp>
          <p:nvSpPr>
            <p:cNvPr id="27" name="箭號: 向下 26">
              <a:extLst>
                <a:ext uri="{FF2B5EF4-FFF2-40B4-BE49-F238E27FC236}">
                  <a16:creationId xmlns:a16="http://schemas.microsoft.com/office/drawing/2014/main" id="{73B1F963-3D0C-501D-591B-9F62506ED4B5}"/>
                </a:ext>
              </a:extLst>
            </p:cNvPr>
            <p:cNvSpPr/>
            <p:nvPr/>
          </p:nvSpPr>
          <p:spPr>
            <a:xfrm rot="16200000">
              <a:off x="4073093" y="908389"/>
              <a:ext cx="309527" cy="350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 name="文字方塊 45">
            <a:extLst>
              <a:ext uri="{FF2B5EF4-FFF2-40B4-BE49-F238E27FC236}">
                <a16:creationId xmlns:a16="http://schemas.microsoft.com/office/drawing/2014/main" id="{095D139F-C7AD-5056-5E94-DC74FB154545}"/>
              </a:ext>
            </a:extLst>
          </p:cNvPr>
          <p:cNvSpPr txBox="1"/>
          <p:nvPr/>
        </p:nvSpPr>
        <p:spPr>
          <a:xfrm>
            <a:off x="57831" y="6534768"/>
            <a:ext cx="8079473" cy="307777"/>
          </a:xfrm>
          <a:prstGeom prst="rect">
            <a:avLst/>
          </a:prstGeom>
          <a:noFill/>
        </p:spPr>
        <p:txBody>
          <a:bodyPr wrap="square">
            <a:spAutoFit/>
          </a:bodyPr>
          <a:lstStyle/>
          <a:p>
            <a:r>
              <a:rPr lang="en-US" altLang="zh-TW" sz="1400" dirty="0"/>
              <a:t>https://towardsdatascience.com/a-brief-introduction-to-recurrent-neural-networks-638f64a61ff4</a:t>
            </a:r>
            <a:endParaRPr lang="zh-TW" altLang="en-US" sz="1400" dirty="0"/>
          </a:p>
        </p:txBody>
      </p:sp>
      <p:sp>
        <p:nvSpPr>
          <p:cNvPr id="47" name="文字方塊 46">
            <a:extLst>
              <a:ext uri="{FF2B5EF4-FFF2-40B4-BE49-F238E27FC236}">
                <a16:creationId xmlns:a16="http://schemas.microsoft.com/office/drawing/2014/main" id="{AFDD4B8A-050A-B79D-5167-C36D3D624C2F}"/>
              </a:ext>
            </a:extLst>
          </p:cNvPr>
          <p:cNvSpPr txBox="1"/>
          <p:nvPr/>
        </p:nvSpPr>
        <p:spPr>
          <a:xfrm>
            <a:off x="5452055" y="5943794"/>
            <a:ext cx="5578376" cy="400110"/>
          </a:xfrm>
          <a:prstGeom prst="rect">
            <a:avLst/>
          </a:prstGeom>
          <a:solidFill>
            <a:schemeClr val="accent4">
              <a:lumMod val="40000"/>
              <a:lumOff val="60000"/>
            </a:schemeClr>
          </a:solidFill>
        </p:spPr>
        <p:txBody>
          <a:bodyPr wrap="square">
            <a:spAutoFit/>
          </a:bodyPr>
          <a:lstStyle/>
          <a:p>
            <a:pPr algn="ctr"/>
            <a:r>
              <a:rPr lang="en-US" altLang="zh-TW" sz="2000" dirty="0"/>
              <a:t>Gate is usually a sigmoid function (between 0 &amp; 1)</a:t>
            </a:r>
            <a:endParaRPr lang="zh-TW" altLang="en-US" sz="2000" dirty="0"/>
          </a:p>
        </p:txBody>
      </p:sp>
      <p:pic>
        <p:nvPicPr>
          <p:cNvPr id="3" name="圖片 2">
            <a:extLst>
              <a:ext uri="{FF2B5EF4-FFF2-40B4-BE49-F238E27FC236}">
                <a16:creationId xmlns:a16="http://schemas.microsoft.com/office/drawing/2014/main" id="{48CD0DEB-FA67-1C79-C222-1065B139DFF5}"/>
              </a:ext>
            </a:extLst>
          </p:cNvPr>
          <p:cNvPicPr>
            <a:picLocks noChangeAspect="1"/>
          </p:cNvPicPr>
          <p:nvPr/>
        </p:nvPicPr>
        <p:blipFill>
          <a:blip r:embed="rId3"/>
          <a:stretch>
            <a:fillRect/>
          </a:stretch>
        </p:blipFill>
        <p:spPr>
          <a:xfrm>
            <a:off x="3970986" y="1581957"/>
            <a:ext cx="4433273" cy="2616358"/>
          </a:xfrm>
          <a:prstGeom prst="rect">
            <a:avLst/>
          </a:prstGeom>
        </p:spPr>
      </p:pic>
      <p:pic>
        <p:nvPicPr>
          <p:cNvPr id="4" name="圖片 3">
            <a:extLst>
              <a:ext uri="{FF2B5EF4-FFF2-40B4-BE49-F238E27FC236}">
                <a16:creationId xmlns:a16="http://schemas.microsoft.com/office/drawing/2014/main" id="{A63853F4-0117-D6A4-2D26-C7BB2E38EFC3}"/>
              </a:ext>
            </a:extLst>
          </p:cNvPr>
          <p:cNvPicPr>
            <a:picLocks noChangeAspect="1"/>
          </p:cNvPicPr>
          <p:nvPr/>
        </p:nvPicPr>
        <p:blipFill>
          <a:blip r:embed="rId4"/>
          <a:stretch>
            <a:fillRect/>
          </a:stretch>
        </p:blipFill>
        <p:spPr>
          <a:xfrm>
            <a:off x="146549" y="1705190"/>
            <a:ext cx="3845253" cy="2400416"/>
          </a:xfrm>
          <a:prstGeom prst="rect">
            <a:avLst/>
          </a:prstGeom>
        </p:spPr>
      </p:pic>
      <p:pic>
        <p:nvPicPr>
          <p:cNvPr id="6" name="圖片 5">
            <a:extLst>
              <a:ext uri="{FF2B5EF4-FFF2-40B4-BE49-F238E27FC236}">
                <a16:creationId xmlns:a16="http://schemas.microsoft.com/office/drawing/2014/main" id="{F2F2F013-6854-B0E3-BE3A-42D7C83C0548}"/>
              </a:ext>
            </a:extLst>
          </p:cNvPr>
          <p:cNvPicPr>
            <a:picLocks noChangeAspect="1"/>
          </p:cNvPicPr>
          <p:nvPr/>
        </p:nvPicPr>
        <p:blipFill>
          <a:blip r:embed="rId5"/>
          <a:stretch>
            <a:fillRect/>
          </a:stretch>
        </p:blipFill>
        <p:spPr>
          <a:xfrm>
            <a:off x="8241243" y="1507547"/>
            <a:ext cx="3845252" cy="2517450"/>
          </a:xfrm>
          <a:prstGeom prst="rect">
            <a:avLst/>
          </a:prstGeom>
        </p:spPr>
      </p:pic>
      <p:grpSp>
        <p:nvGrpSpPr>
          <p:cNvPr id="44" name="群組 43">
            <a:extLst>
              <a:ext uri="{FF2B5EF4-FFF2-40B4-BE49-F238E27FC236}">
                <a16:creationId xmlns:a16="http://schemas.microsoft.com/office/drawing/2014/main" id="{897A99E2-A26B-6D75-C2DA-24ECCCDA2DCF}"/>
              </a:ext>
            </a:extLst>
          </p:cNvPr>
          <p:cNvGrpSpPr/>
          <p:nvPr/>
        </p:nvGrpSpPr>
        <p:grpSpPr>
          <a:xfrm>
            <a:off x="256129" y="4000017"/>
            <a:ext cx="11679742" cy="738664"/>
            <a:chOff x="231490" y="5000428"/>
            <a:chExt cx="11679742" cy="738664"/>
          </a:xfrm>
        </p:grpSpPr>
        <p:sp>
          <p:nvSpPr>
            <p:cNvPr id="29" name="文字方塊 28">
              <a:extLst>
                <a:ext uri="{FF2B5EF4-FFF2-40B4-BE49-F238E27FC236}">
                  <a16:creationId xmlns:a16="http://schemas.microsoft.com/office/drawing/2014/main" id="{99A9172F-22CC-4E1F-2C4D-8613187BC190}"/>
                </a:ext>
              </a:extLst>
            </p:cNvPr>
            <p:cNvSpPr txBox="1"/>
            <p:nvPr/>
          </p:nvSpPr>
          <p:spPr>
            <a:xfrm>
              <a:off x="231490" y="5000428"/>
              <a:ext cx="3502648" cy="738664"/>
            </a:xfrm>
            <a:prstGeom prst="rect">
              <a:avLst/>
            </a:prstGeom>
            <a:noFill/>
          </p:spPr>
          <p:txBody>
            <a:bodyPr wrap="square">
              <a:spAutoFit/>
            </a:bodyPr>
            <a:lstStyle/>
            <a:p>
              <a:pPr algn="ctr"/>
              <a:r>
                <a:rPr lang="en-US" altLang="zh-TW" sz="2400" b="1" dirty="0"/>
                <a:t>RNN</a:t>
              </a:r>
            </a:p>
            <a:p>
              <a:pPr algn="ctr"/>
              <a:r>
                <a:rPr lang="en-US" altLang="zh-TW" dirty="0"/>
                <a:t>(Recurrent neural network) </a:t>
              </a:r>
            </a:p>
          </p:txBody>
        </p:sp>
        <p:sp>
          <p:nvSpPr>
            <p:cNvPr id="42" name="文字方塊 41">
              <a:extLst>
                <a:ext uri="{FF2B5EF4-FFF2-40B4-BE49-F238E27FC236}">
                  <a16:creationId xmlns:a16="http://schemas.microsoft.com/office/drawing/2014/main" id="{61B3FF70-6B50-E80B-2C1C-0DF8704DE36F}"/>
                </a:ext>
              </a:extLst>
            </p:cNvPr>
            <p:cNvSpPr txBox="1"/>
            <p:nvPr/>
          </p:nvSpPr>
          <p:spPr>
            <a:xfrm>
              <a:off x="4320037" y="5000428"/>
              <a:ext cx="3502648" cy="738664"/>
            </a:xfrm>
            <a:prstGeom prst="rect">
              <a:avLst/>
            </a:prstGeom>
            <a:noFill/>
          </p:spPr>
          <p:txBody>
            <a:bodyPr wrap="square">
              <a:spAutoFit/>
            </a:bodyPr>
            <a:lstStyle/>
            <a:p>
              <a:pPr algn="ctr"/>
              <a:r>
                <a:rPr lang="en-US" altLang="zh-TW" sz="2400" b="1" dirty="0"/>
                <a:t>LSTM</a:t>
              </a:r>
            </a:p>
            <a:p>
              <a:pPr algn="ctr"/>
              <a:r>
                <a:rPr lang="en-US" altLang="zh-TW" dirty="0"/>
                <a:t>(Long short-term memory)</a:t>
              </a:r>
            </a:p>
          </p:txBody>
        </p:sp>
        <p:sp>
          <p:nvSpPr>
            <p:cNvPr id="43" name="文字方塊 42">
              <a:extLst>
                <a:ext uri="{FF2B5EF4-FFF2-40B4-BE49-F238E27FC236}">
                  <a16:creationId xmlns:a16="http://schemas.microsoft.com/office/drawing/2014/main" id="{683B5460-6853-5D7A-2B00-9A13DBBC0A90}"/>
                </a:ext>
              </a:extLst>
            </p:cNvPr>
            <p:cNvSpPr txBox="1"/>
            <p:nvPr/>
          </p:nvSpPr>
          <p:spPr>
            <a:xfrm>
              <a:off x="8070193" y="5000428"/>
              <a:ext cx="3841039" cy="738664"/>
            </a:xfrm>
            <a:prstGeom prst="rect">
              <a:avLst/>
            </a:prstGeom>
            <a:noFill/>
          </p:spPr>
          <p:txBody>
            <a:bodyPr wrap="square">
              <a:spAutoFit/>
            </a:bodyPr>
            <a:lstStyle/>
            <a:p>
              <a:pPr algn="ctr"/>
              <a:r>
                <a:rPr lang="en-US" altLang="zh-TW" sz="2400" b="1" dirty="0"/>
                <a:t>GRU</a:t>
              </a:r>
            </a:p>
            <a:p>
              <a:pPr algn="ctr"/>
              <a:r>
                <a:rPr lang="en-US" altLang="zh-TW" dirty="0"/>
                <a:t>(Gated Recurrent Unit) </a:t>
              </a:r>
            </a:p>
          </p:txBody>
        </p:sp>
      </p:grpSp>
      <p:sp>
        <p:nvSpPr>
          <p:cNvPr id="16" name="文字方塊 15">
            <a:extLst>
              <a:ext uri="{FF2B5EF4-FFF2-40B4-BE49-F238E27FC236}">
                <a16:creationId xmlns:a16="http://schemas.microsoft.com/office/drawing/2014/main" id="{86BE1293-0EF6-4B34-EF6A-B3DF3A3259A6}"/>
              </a:ext>
            </a:extLst>
          </p:cNvPr>
          <p:cNvSpPr txBox="1"/>
          <p:nvPr/>
        </p:nvSpPr>
        <p:spPr>
          <a:xfrm>
            <a:off x="4818402" y="4768211"/>
            <a:ext cx="3502648" cy="1015663"/>
          </a:xfrm>
          <a:prstGeom prst="rect">
            <a:avLst/>
          </a:prstGeom>
          <a:noFill/>
        </p:spPr>
        <p:txBody>
          <a:bodyPr wrap="square">
            <a:spAutoFit/>
          </a:bodyPr>
          <a:lstStyle/>
          <a:p>
            <a:pPr marL="342900" indent="-342900">
              <a:buFont typeface="Arial" panose="020B0604020202020204" pitchFamily="34" charset="0"/>
              <a:buChar char="•"/>
            </a:pPr>
            <a:r>
              <a:rPr lang="en-US" altLang="zh-TW" sz="2000" b="1" dirty="0"/>
              <a:t>forget gate</a:t>
            </a:r>
          </a:p>
          <a:p>
            <a:pPr marL="342900" indent="-342900">
              <a:buFont typeface="Arial" panose="020B0604020202020204" pitchFamily="34" charset="0"/>
              <a:buChar char="•"/>
            </a:pPr>
            <a:r>
              <a:rPr lang="en-US" altLang="zh-TW" sz="2000" b="1" dirty="0"/>
              <a:t>input gate</a:t>
            </a:r>
          </a:p>
          <a:p>
            <a:pPr marL="342900" indent="-342900">
              <a:buFont typeface="Arial" panose="020B0604020202020204" pitchFamily="34" charset="0"/>
              <a:buChar char="•"/>
            </a:pPr>
            <a:r>
              <a:rPr lang="en-US" altLang="zh-TW" sz="2000" b="1" dirty="0"/>
              <a:t>output gate</a:t>
            </a:r>
            <a:endParaRPr lang="en-US" altLang="zh-TW" sz="1600" dirty="0"/>
          </a:p>
        </p:txBody>
      </p:sp>
      <p:sp>
        <p:nvSpPr>
          <p:cNvPr id="17" name="文字方塊 16">
            <a:extLst>
              <a:ext uri="{FF2B5EF4-FFF2-40B4-BE49-F238E27FC236}">
                <a16:creationId xmlns:a16="http://schemas.microsoft.com/office/drawing/2014/main" id="{930C977A-3F81-B0AF-5CC2-991C07F14827}"/>
              </a:ext>
            </a:extLst>
          </p:cNvPr>
          <p:cNvSpPr txBox="1"/>
          <p:nvPr/>
        </p:nvSpPr>
        <p:spPr>
          <a:xfrm>
            <a:off x="8782638" y="4765731"/>
            <a:ext cx="3502648" cy="707886"/>
          </a:xfrm>
          <a:prstGeom prst="rect">
            <a:avLst/>
          </a:prstGeom>
          <a:noFill/>
        </p:spPr>
        <p:txBody>
          <a:bodyPr wrap="square">
            <a:spAutoFit/>
          </a:bodyPr>
          <a:lstStyle/>
          <a:p>
            <a:pPr marL="342900" indent="-342900">
              <a:buFont typeface="Arial" panose="020B0604020202020204" pitchFamily="34" charset="0"/>
              <a:buChar char="•"/>
            </a:pPr>
            <a:r>
              <a:rPr lang="en-US" altLang="zh-TW" sz="2000" b="1" dirty="0"/>
              <a:t>reset gate</a:t>
            </a:r>
          </a:p>
          <a:p>
            <a:pPr marL="342900" indent="-342900">
              <a:buFont typeface="Arial" panose="020B0604020202020204" pitchFamily="34" charset="0"/>
              <a:buChar char="•"/>
            </a:pPr>
            <a:r>
              <a:rPr lang="en-US" altLang="zh-TW" sz="2000" b="1" dirty="0"/>
              <a:t>update gate</a:t>
            </a:r>
          </a:p>
        </p:txBody>
      </p:sp>
    </p:spTree>
    <p:extLst>
      <p:ext uri="{BB962C8B-B14F-4D97-AF65-F5344CB8AC3E}">
        <p14:creationId xmlns:p14="http://schemas.microsoft.com/office/powerpoint/2010/main" val="1513882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D30C7D-400B-C9B6-B330-37B7494806CC}"/>
              </a:ext>
            </a:extLst>
          </p:cNvPr>
          <p:cNvSpPr/>
          <p:nvPr/>
        </p:nvSpPr>
        <p:spPr>
          <a:xfrm>
            <a:off x="458135" y="280967"/>
            <a:ext cx="7527517" cy="646331"/>
          </a:xfrm>
          <a:prstGeom prst="rect">
            <a:avLst/>
          </a:prstGeom>
        </p:spPr>
        <p:txBody>
          <a:bodyPr wrap="square">
            <a:spAutoFit/>
          </a:bodyPr>
          <a:lstStyle/>
          <a:p>
            <a:r>
              <a:rPr lang="en-US" altLang="zh-TW" sz="3600" b="1" dirty="0">
                <a:cs typeface="Arial" panose="020B0604020202020204" pitchFamily="34" charset="0"/>
              </a:rPr>
              <a:t>RNN / LSTM / GRU</a:t>
            </a:r>
            <a:r>
              <a:rPr lang="zh-TW" altLang="en-US" sz="3600" b="1" dirty="0">
                <a:cs typeface="Arial" panose="020B0604020202020204" pitchFamily="34" charset="0"/>
              </a:rPr>
              <a:t> </a:t>
            </a:r>
          </a:p>
        </p:txBody>
      </p:sp>
      <p:sp>
        <p:nvSpPr>
          <p:cNvPr id="5" name="投影片編號版面配置區 2">
            <a:extLst>
              <a:ext uri="{FF2B5EF4-FFF2-40B4-BE49-F238E27FC236}">
                <a16:creationId xmlns:a16="http://schemas.microsoft.com/office/drawing/2014/main" id="{890087E5-E72B-59AA-9C7C-615E933A8FB5}"/>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33</a:t>
            </a:fld>
            <a:endParaRPr lang="zh-TW" altLang="en-US"/>
          </a:p>
        </p:txBody>
      </p:sp>
      <p:grpSp>
        <p:nvGrpSpPr>
          <p:cNvPr id="25" name="群組 24">
            <a:extLst>
              <a:ext uri="{FF2B5EF4-FFF2-40B4-BE49-F238E27FC236}">
                <a16:creationId xmlns:a16="http://schemas.microsoft.com/office/drawing/2014/main" id="{1A56A2AC-BC43-69CB-B9FF-7590212FDFCF}"/>
              </a:ext>
            </a:extLst>
          </p:cNvPr>
          <p:cNvGrpSpPr/>
          <p:nvPr/>
        </p:nvGrpSpPr>
        <p:grpSpPr>
          <a:xfrm>
            <a:off x="543858" y="899172"/>
            <a:ext cx="5059620" cy="461665"/>
            <a:chOff x="4052470" y="844483"/>
            <a:chExt cx="5059620" cy="461665"/>
          </a:xfrm>
        </p:grpSpPr>
        <p:sp>
          <p:nvSpPr>
            <p:cNvPr id="26" name="文字方塊 25">
              <a:extLst>
                <a:ext uri="{FF2B5EF4-FFF2-40B4-BE49-F238E27FC236}">
                  <a16:creationId xmlns:a16="http://schemas.microsoft.com/office/drawing/2014/main" id="{4E8C1E4B-2DA6-C2B2-0EEE-9BDE6826E8A4}"/>
                </a:ext>
              </a:extLst>
            </p:cNvPr>
            <p:cNvSpPr txBox="1"/>
            <p:nvPr/>
          </p:nvSpPr>
          <p:spPr>
            <a:xfrm>
              <a:off x="4379657" y="844483"/>
              <a:ext cx="4732433" cy="461665"/>
            </a:xfrm>
            <a:prstGeom prst="rect">
              <a:avLst/>
            </a:prstGeom>
            <a:noFill/>
          </p:spPr>
          <p:txBody>
            <a:bodyPr wrap="square" rtlCol="0">
              <a:spAutoFit/>
            </a:bodyPr>
            <a:lstStyle/>
            <a:p>
              <a:pPr algn="ctr"/>
              <a:r>
                <a:rPr lang="en-US" altLang="zh-TW" sz="2400" dirty="0">
                  <a:solidFill>
                    <a:srgbClr val="C00000"/>
                  </a:solidFill>
                  <a:latin typeface="Calibri" panose="020F0502020204030204" pitchFamily="34" charset="0"/>
                  <a:cs typeface="Calibri" panose="020F0502020204030204" pitchFamily="34" charset="0"/>
                </a:rPr>
                <a:t>learn time-dependent information</a:t>
              </a:r>
              <a:endParaRPr lang="zh-TW" altLang="en-US" sz="2400" dirty="0">
                <a:solidFill>
                  <a:srgbClr val="C00000"/>
                </a:solidFill>
                <a:latin typeface="Calibri" panose="020F0502020204030204" pitchFamily="34" charset="0"/>
                <a:cs typeface="Calibri" panose="020F0502020204030204" pitchFamily="34" charset="0"/>
              </a:endParaRPr>
            </a:p>
          </p:txBody>
        </p:sp>
        <p:sp>
          <p:nvSpPr>
            <p:cNvPr id="27" name="箭號: 向下 26">
              <a:extLst>
                <a:ext uri="{FF2B5EF4-FFF2-40B4-BE49-F238E27FC236}">
                  <a16:creationId xmlns:a16="http://schemas.microsoft.com/office/drawing/2014/main" id="{73B1F963-3D0C-501D-591B-9F62506ED4B5}"/>
                </a:ext>
              </a:extLst>
            </p:cNvPr>
            <p:cNvSpPr/>
            <p:nvPr/>
          </p:nvSpPr>
          <p:spPr>
            <a:xfrm rot="16200000">
              <a:off x="4073093" y="908389"/>
              <a:ext cx="309527" cy="350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圖片 3">
            <a:extLst>
              <a:ext uri="{FF2B5EF4-FFF2-40B4-BE49-F238E27FC236}">
                <a16:creationId xmlns:a16="http://schemas.microsoft.com/office/drawing/2014/main" id="{A63853F4-0117-D6A4-2D26-C7BB2E38EFC3}"/>
              </a:ext>
            </a:extLst>
          </p:cNvPr>
          <p:cNvPicPr>
            <a:picLocks noChangeAspect="1"/>
          </p:cNvPicPr>
          <p:nvPr/>
        </p:nvPicPr>
        <p:blipFill>
          <a:blip r:embed="rId3"/>
          <a:stretch>
            <a:fillRect/>
          </a:stretch>
        </p:blipFill>
        <p:spPr>
          <a:xfrm>
            <a:off x="146549" y="1705190"/>
            <a:ext cx="3845253" cy="2400416"/>
          </a:xfrm>
          <a:prstGeom prst="rect">
            <a:avLst/>
          </a:prstGeom>
        </p:spPr>
      </p:pic>
      <p:sp>
        <p:nvSpPr>
          <p:cNvPr id="29" name="文字方塊 28">
            <a:extLst>
              <a:ext uri="{FF2B5EF4-FFF2-40B4-BE49-F238E27FC236}">
                <a16:creationId xmlns:a16="http://schemas.microsoft.com/office/drawing/2014/main" id="{99A9172F-22CC-4E1F-2C4D-8613187BC190}"/>
              </a:ext>
            </a:extLst>
          </p:cNvPr>
          <p:cNvSpPr txBox="1"/>
          <p:nvPr/>
        </p:nvSpPr>
        <p:spPr>
          <a:xfrm>
            <a:off x="256129" y="4000017"/>
            <a:ext cx="3502648" cy="738664"/>
          </a:xfrm>
          <a:prstGeom prst="rect">
            <a:avLst/>
          </a:prstGeom>
          <a:noFill/>
        </p:spPr>
        <p:txBody>
          <a:bodyPr wrap="square">
            <a:spAutoFit/>
          </a:bodyPr>
          <a:lstStyle/>
          <a:p>
            <a:pPr algn="ctr"/>
            <a:r>
              <a:rPr lang="en-US" altLang="zh-TW" sz="2400" b="1" dirty="0"/>
              <a:t>RNN</a:t>
            </a:r>
          </a:p>
          <a:p>
            <a:pPr algn="ctr"/>
            <a:r>
              <a:rPr lang="en-US" altLang="zh-TW" dirty="0"/>
              <a:t>(Recurrent neural network) </a:t>
            </a:r>
          </a:p>
        </p:txBody>
      </p:sp>
      <p:grpSp>
        <p:nvGrpSpPr>
          <p:cNvPr id="7" name="群組 6">
            <a:extLst>
              <a:ext uri="{FF2B5EF4-FFF2-40B4-BE49-F238E27FC236}">
                <a16:creationId xmlns:a16="http://schemas.microsoft.com/office/drawing/2014/main" id="{F3C4DBCA-BA4C-4A7A-E8DC-BD93E35264BC}"/>
              </a:ext>
            </a:extLst>
          </p:cNvPr>
          <p:cNvGrpSpPr/>
          <p:nvPr/>
        </p:nvGrpSpPr>
        <p:grpSpPr>
          <a:xfrm>
            <a:off x="4719249" y="2624794"/>
            <a:ext cx="5212776" cy="1663773"/>
            <a:chOff x="4186231" y="1789512"/>
            <a:chExt cx="5212776" cy="1663773"/>
          </a:xfrm>
        </p:grpSpPr>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7FE9D462-2DDD-A5F1-00C4-4938400BFF56}"/>
                    </a:ext>
                  </a:extLst>
                </p:cNvPr>
                <p:cNvSpPr txBox="1"/>
                <p:nvPr/>
              </p:nvSpPr>
              <p:spPr>
                <a:xfrm>
                  <a:off x="4186231" y="2190958"/>
                  <a:ext cx="5212776" cy="369332"/>
                </a:xfrm>
                <a:prstGeom prst="rect">
                  <a:avLst/>
                </a:prstGeom>
                <a:noFill/>
              </p:spPr>
              <p:txBody>
                <a:bodyPr wrap="square">
                  <a:spAutoFit/>
                </a:bodyPr>
                <a:lstStyle/>
                <a:p>
                  <a:pPr marL="342900" indent="-342900">
                    <a:buFont typeface="Arial" panose="020B0604020202020204" pitchFamily="34" charset="0"/>
                    <a:buChar char="•"/>
                  </a:pPr>
                  <a:r>
                    <a:rPr lang="en-US" altLang="zh-TW" dirty="0"/>
                    <a:t>Input</a:t>
                  </a:r>
                  <a:r>
                    <a:rPr lang="zh-TW" altLang="en-US" dirty="0"/>
                    <a:t>：</a:t>
                  </a:r>
                  <a14:m>
                    <m:oMath xmlns:m="http://schemas.openxmlformats.org/officeDocument/2006/math">
                      <m:d>
                        <m:dPr>
                          <m:begChr m:val="["/>
                          <m:endChr m:val="]"/>
                          <m:ctrlPr>
                            <a:rPr lang="en-US" altLang="zh-TW" i="1">
                              <a:latin typeface="Cambria Math" panose="02040503050406030204" pitchFamily="18" charset="0"/>
                              <a:cs typeface="Calibri" panose="020F0502020204030204" pitchFamily="34" charset="0"/>
                            </a:rPr>
                          </m:ctrlPr>
                        </m:dPr>
                        <m:e>
                          <m:r>
                            <m:rPr>
                              <m:sty m:val="p"/>
                            </m:rPr>
                            <a:rPr lang="en-US" altLang="zh-TW">
                              <a:latin typeface="Cambria Math" panose="02040503050406030204" pitchFamily="18" charset="0"/>
                              <a:cs typeface="Calibri" panose="020F0502020204030204" pitchFamily="34" charset="0"/>
                            </a:rPr>
                            <m:t>hungry</m:t>
                          </m:r>
                        </m:e>
                      </m:d>
                    </m:oMath>
                  </a14:m>
                  <a:r>
                    <a:rPr lang="en-US" altLang="zh-TW" dirty="0">
                      <a:cs typeface="Calibri" panose="020F0502020204030204" pitchFamily="34" charset="0"/>
                    </a:rPr>
                    <a:t> </a:t>
                  </a:r>
                  <a14:m>
                    <m:oMath xmlns:m="http://schemas.openxmlformats.org/officeDocument/2006/math">
                      <m:d>
                        <m:dPr>
                          <m:begChr m:val="["/>
                          <m:endChr m:val="]"/>
                          <m:ctrlPr>
                            <a:rPr lang="en-US" altLang="zh-TW" i="1">
                              <a:latin typeface="Cambria Math" panose="02040503050406030204" pitchFamily="18" charset="0"/>
                              <a:cs typeface="Calibri" panose="020F0502020204030204" pitchFamily="34" charset="0"/>
                            </a:rPr>
                          </m:ctrlPr>
                        </m:dPr>
                        <m:e>
                          <m:r>
                            <m:rPr>
                              <m:sty m:val="p"/>
                            </m:rPr>
                            <a:rPr lang="en-US" altLang="zh-TW">
                              <a:latin typeface="Cambria Math" panose="02040503050406030204" pitchFamily="18" charset="0"/>
                              <a:cs typeface="Calibri" panose="020F0502020204030204" pitchFamily="34" charset="0"/>
                            </a:rPr>
                            <m:t>hungry</m:t>
                          </m:r>
                        </m:e>
                      </m:d>
                      <m:r>
                        <a:rPr lang="zh-TW" altLang="en-US" i="1">
                          <a:latin typeface="Cambria Math" panose="02040503050406030204" pitchFamily="18" charset="0"/>
                          <a:cs typeface="Calibri" panose="020F0502020204030204" pitchFamily="34" charset="0"/>
                        </a:rPr>
                        <m:t> </m:t>
                      </m:r>
                      <m:d>
                        <m:dPr>
                          <m:begChr m:val="["/>
                          <m:endChr m:val="]"/>
                          <m:ctrlPr>
                            <a:rPr lang="en-US" altLang="zh-TW" i="1">
                              <a:latin typeface="Cambria Math" panose="02040503050406030204" pitchFamily="18" charset="0"/>
                              <a:cs typeface="Calibri" panose="020F0502020204030204" pitchFamily="34" charset="0"/>
                            </a:rPr>
                          </m:ctrlPr>
                        </m:dPr>
                        <m:e>
                          <m:r>
                            <m:rPr>
                              <m:sty m:val="p"/>
                            </m:rPr>
                            <a:rPr lang="en-US" altLang="zh-TW">
                              <a:latin typeface="Cambria Math" panose="02040503050406030204" pitchFamily="18" charset="0"/>
                              <a:cs typeface="Calibri" panose="020F0502020204030204" pitchFamily="34" charset="0"/>
                            </a:rPr>
                            <m:t>hungry</m:t>
                          </m:r>
                        </m:e>
                      </m:d>
                    </m:oMath>
                  </a14:m>
                  <a:endParaRPr lang="en-US" altLang="zh-TW" dirty="0"/>
                </a:p>
              </p:txBody>
            </p:sp>
          </mc:Choice>
          <mc:Fallback xmlns="">
            <p:sp>
              <p:nvSpPr>
                <p:cNvPr id="17" name="文字方塊 16">
                  <a:extLst>
                    <a:ext uri="{FF2B5EF4-FFF2-40B4-BE49-F238E27FC236}">
                      <a16:creationId xmlns:a16="http://schemas.microsoft.com/office/drawing/2014/main" id="{01241025-DEFB-8AE8-85EE-F28BEEFBBAB2}"/>
                    </a:ext>
                  </a:extLst>
                </p:cNvPr>
                <p:cNvSpPr txBox="1">
                  <a:spLocks noRot="1" noChangeAspect="1" noMove="1" noResize="1" noEditPoints="1" noAdjustHandles="1" noChangeArrowheads="1" noChangeShapeType="1" noTextEdit="1"/>
                </p:cNvSpPr>
                <p:nvPr/>
              </p:nvSpPr>
              <p:spPr>
                <a:xfrm>
                  <a:off x="4186231" y="2190958"/>
                  <a:ext cx="5212776" cy="369332"/>
                </a:xfrm>
                <a:prstGeom prst="rect">
                  <a:avLst/>
                </a:prstGeom>
                <a:blipFill>
                  <a:blip r:embed="rId7"/>
                  <a:stretch>
                    <a:fillRect l="-702" t="-819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97030E6-B29E-D3FF-2C61-0445DB0DD3BD}"/>
                    </a:ext>
                  </a:extLst>
                </p:cNvPr>
                <p:cNvSpPr txBox="1"/>
                <p:nvPr/>
              </p:nvSpPr>
              <p:spPr>
                <a:xfrm>
                  <a:off x="4186231" y="2636688"/>
                  <a:ext cx="5212776" cy="369332"/>
                </a:xfrm>
                <a:prstGeom prst="rect">
                  <a:avLst/>
                </a:prstGeom>
                <a:noFill/>
              </p:spPr>
              <p:txBody>
                <a:bodyPr wrap="square">
                  <a:spAutoFit/>
                </a:bodyPr>
                <a:lstStyle/>
                <a:p>
                  <a:pPr marL="342900" indent="-342900">
                    <a:buFont typeface="Arial" panose="020B0604020202020204" pitchFamily="34" charset="0"/>
                    <a:buChar char="•"/>
                  </a:pPr>
                  <a:r>
                    <a:rPr lang="en-US" altLang="zh-TW" dirty="0"/>
                    <a:t>Output</a:t>
                  </a:r>
                  <a:r>
                    <a:rPr lang="zh-TW" altLang="en-US" dirty="0"/>
                    <a:t> </a:t>
                  </a:r>
                  <a:r>
                    <a:rPr lang="en-US" altLang="zh-TW" dirty="0"/>
                    <a:t>(RNN)</a:t>
                  </a:r>
                  <a:r>
                    <a:rPr lang="zh-TW" altLang="en-US" dirty="0"/>
                    <a:t>：</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r>
                            <m:rPr>
                              <m:sty m:val="p"/>
                            </m:rPr>
                            <a:rPr lang="en-US" altLang="zh-TW" b="1" i="1">
                              <a:latin typeface="Cambria Math" panose="02040503050406030204" pitchFamily="18" charset="0"/>
                              <a:cs typeface="Calibri" panose="020F0502020204030204" pitchFamily="34" charset="0"/>
                            </a:rPr>
                            <m:t>KFC</m:t>
                          </m:r>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r>
                            <m:rPr>
                              <m:sty m:val="p"/>
                            </m:rPr>
                            <a:rPr lang="en-US" altLang="zh-TW" b="1" i="1">
                              <a:latin typeface="Cambria Math" panose="02040503050406030204" pitchFamily="18" charset="0"/>
                              <a:cs typeface="Calibri" panose="020F0502020204030204" pitchFamily="34" charset="0"/>
                            </a:rPr>
                            <m:t>MOS</m:t>
                          </m:r>
                        </m:e>
                      </m:d>
                      <m:r>
                        <a:rPr lang="en-US" altLang="zh-TW" b="1" i="1">
                          <a:latin typeface="Cambria Math" panose="02040503050406030204" pitchFamily="18" charset="0"/>
                          <a:cs typeface="Calibri" panose="020F0502020204030204" pitchFamily="34" charset="0"/>
                        </a:rPr>
                        <m:t> </m:t>
                      </m:r>
                      <m:d>
                        <m:dPr>
                          <m:begChr m:val="["/>
                          <m:endChr m:val="]"/>
                          <m:ctrlPr>
                            <a:rPr lang="en-US" altLang="zh-TW" i="1">
                              <a:latin typeface="Cambria Math" panose="02040503050406030204" pitchFamily="18" charset="0"/>
                              <a:cs typeface="Calibri" panose="020F0502020204030204" pitchFamily="34" charset="0"/>
                            </a:rPr>
                          </m:ctrlPr>
                        </m:dPr>
                        <m:e>
                          <m:r>
                            <m:rPr>
                              <m:sty m:val="p"/>
                            </m:rPr>
                            <a:rPr lang="en-US" altLang="zh-TW">
                              <a:latin typeface="Cambria Math" panose="02040503050406030204" pitchFamily="18" charset="0"/>
                              <a:cs typeface="Calibri" panose="020F0502020204030204" pitchFamily="34" charset="0"/>
                            </a:rPr>
                            <m:t>McDonald</m:t>
                          </m:r>
                          <m:r>
                            <a:rPr lang="en-US" altLang="zh-TW" i="1">
                              <a:latin typeface="Cambria Math" panose="02040503050406030204" pitchFamily="18" charset="0"/>
                              <a:cs typeface="Calibri" panose="020F0502020204030204" pitchFamily="34" charset="0"/>
                            </a:rPr>
                            <m:t>′</m:t>
                          </m:r>
                          <m:r>
                            <a:rPr lang="en-US" altLang="zh-TW" i="1">
                              <a:latin typeface="Cambria Math" panose="02040503050406030204" pitchFamily="18" charset="0"/>
                              <a:cs typeface="Calibri" panose="020F0502020204030204" pitchFamily="34" charset="0"/>
                            </a:rPr>
                            <m:t>𝑠</m:t>
                          </m:r>
                        </m:e>
                      </m:d>
                    </m:oMath>
                  </a14:m>
                  <a:r>
                    <a:rPr lang="en-US" altLang="zh-TW" dirty="0">
                      <a:cs typeface="Calibri" panose="020F0502020204030204" pitchFamily="34" charset="0"/>
                    </a:rPr>
                    <a:t> </a:t>
                  </a:r>
                  <a:endParaRPr lang="en-US" altLang="zh-TW" dirty="0"/>
                </a:p>
              </p:txBody>
            </p:sp>
          </mc:Choice>
          <mc:Fallback xmlns="">
            <p:sp>
              <p:nvSpPr>
                <p:cNvPr id="9" name="文字方塊 8">
                  <a:extLst>
                    <a:ext uri="{FF2B5EF4-FFF2-40B4-BE49-F238E27FC236}">
                      <a16:creationId xmlns:a16="http://schemas.microsoft.com/office/drawing/2014/main" id="{897030E6-B29E-D3FF-2C61-0445DB0DD3BD}"/>
                    </a:ext>
                  </a:extLst>
                </p:cNvPr>
                <p:cNvSpPr txBox="1">
                  <a:spLocks noRot="1" noChangeAspect="1" noMove="1" noResize="1" noEditPoints="1" noAdjustHandles="1" noChangeArrowheads="1" noChangeShapeType="1" noTextEdit="1"/>
                </p:cNvSpPr>
                <p:nvPr/>
              </p:nvSpPr>
              <p:spPr>
                <a:xfrm>
                  <a:off x="4186231" y="2636688"/>
                  <a:ext cx="5212776" cy="369332"/>
                </a:xfrm>
                <a:prstGeom prst="rect">
                  <a:avLst/>
                </a:prstGeom>
                <a:blipFill>
                  <a:blip r:embed="rId8"/>
                  <a:stretch>
                    <a:fillRect l="-702"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8D17103D-19DA-68A6-4830-545F456CE6D5}"/>
                    </a:ext>
                  </a:extLst>
                </p:cNvPr>
                <p:cNvSpPr txBox="1"/>
                <p:nvPr/>
              </p:nvSpPr>
              <p:spPr>
                <a:xfrm>
                  <a:off x="4186231" y="3083953"/>
                  <a:ext cx="5212776" cy="369332"/>
                </a:xfrm>
                <a:prstGeom prst="rect">
                  <a:avLst/>
                </a:prstGeom>
                <a:noFill/>
              </p:spPr>
              <p:txBody>
                <a:bodyPr wrap="square">
                  <a:spAutoFit/>
                </a:bodyPr>
                <a:lstStyle/>
                <a:p>
                  <a:pPr marL="342900" indent="-342900">
                    <a:buFont typeface="Arial" panose="020B0604020202020204" pitchFamily="34" charset="0"/>
                    <a:buChar char="•"/>
                  </a:pPr>
                  <a:r>
                    <a:rPr lang="en-US" altLang="zh-TW" dirty="0"/>
                    <a:t>Output (Neural Network)</a:t>
                  </a:r>
                  <a:r>
                    <a:rPr lang="zh-TW" altLang="en-US" dirty="0"/>
                    <a:t>：</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r>
                            <m:rPr>
                              <m:sty m:val="p"/>
                            </m:rPr>
                            <a:rPr lang="en-US" altLang="zh-TW" b="1" i="1">
                              <a:latin typeface="Cambria Math" panose="02040503050406030204" pitchFamily="18" charset="0"/>
                              <a:cs typeface="Calibri" panose="020F0502020204030204" pitchFamily="34" charset="0"/>
                            </a:rPr>
                            <m:t>KFC</m:t>
                          </m:r>
                        </m:e>
                      </m:d>
                      <m:r>
                        <a:rPr lang="en-US" altLang="zh-TW" b="1" i="1">
                          <a:latin typeface="Cambria Math" panose="02040503050406030204" pitchFamily="18" charset="0"/>
                          <a:cs typeface="Calibri" panose="020F0502020204030204" pitchFamily="34" charset="0"/>
                        </a:rPr>
                        <m:t> </m:t>
                      </m:r>
                      <m:d>
                        <m:dPr>
                          <m:begChr m:val="["/>
                          <m:endChr m:val="]"/>
                          <m:ctrlPr>
                            <a:rPr lang="en-US" altLang="zh-TW" b="1" i="1">
                              <a:latin typeface="Cambria Math" panose="02040503050406030204" pitchFamily="18" charset="0"/>
                              <a:cs typeface="Calibri" panose="020F0502020204030204" pitchFamily="34" charset="0"/>
                            </a:rPr>
                          </m:ctrlPr>
                        </m:dPr>
                        <m:e>
                          <m:r>
                            <m:rPr>
                              <m:sty m:val="p"/>
                            </m:rPr>
                            <a:rPr lang="en-US" altLang="zh-TW" b="1" i="1">
                              <a:latin typeface="Cambria Math" panose="02040503050406030204" pitchFamily="18" charset="0"/>
                              <a:cs typeface="Calibri" panose="020F0502020204030204" pitchFamily="34" charset="0"/>
                            </a:rPr>
                            <m:t>KFC</m:t>
                          </m:r>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r>
                            <m:rPr>
                              <m:sty m:val="p"/>
                            </m:rPr>
                            <a:rPr lang="en-US" altLang="zh-TW" b="1" i="1">
                              <a:latin typeface="Cambria Math" panose="02040503050406030204" pitchFamily="18" charset="0"/>
                              <a:cs typeface="Calibri" panose="020F0502020204030204" pitchFamily="34" charset="0"/>
                            </a:rPr>
                            <m:t>KFC</m:t>
                          </m:r>
                        </m:e>
                      </m:d>
                    </m:oMath>
                  </a14:m>
                  <a:r>
                    <a:rPr lang="en-US" altLang="zh-TW" b="1" dirty="0">
                      <a:cs typeface="Calibri" panose="020F0502020204030204" pitchFamily="34" charset="0"/>
                    </a:rPr>
                    <a:t> </a:t>
                  </a:r>
                  <a:endParaRPr lang="en-US" altLang="zh-TW" dirty="0"/>
                </a:p>
              </p:txBody>
            </p:sp>
          </mc:Choice>
          <mc:Fallback xmlns="">
            <p:sp>
              <p:nvSpPr>
                <p:cNvPr id="10" name="文字方塊 9">
                  <a:extLst>
                    <a:ext uri="{FF2B5EF4-FFF2-40B4-BE49-F238E27FC236}">
                      <a16:creationId xmlns:a16="http://schemas.microsoft.com/office/drawing/2014/main" id="{8D17103D-19DA-68A6-4830-545F456CE6D5}"/>
                    </a:ext>
                  </a:extLst>
                </p:cNvPr>
                <p:cNvSpPr txBox="1">
                  <a:spLocks noRot="1" noChangeAspect="1" noMove="1" noResize="1" noEditPoints="1" noAdjustHandles="1" noChangeArrowheads="1" noChangeShapeType="1" noTextEdit="1"/>
                </p:cNvSpPr>
                <p:nvPr/>
              </p:nvSpPr>
              <p:spPr>
                <a:xfrm>
                  <a:off x="4186231" y="3083953"/>
                  <a:ext cx="5212776" cy="369332"/>
                </a:xfrm>
                <a:prstGeom prst="rect">
                  <a:avLst/>
                </a:prstGeom>
                <a:blipFill>
                  <a:blip r:embed="rId9"/>
                  <a:stretch>
                    <a:fillRect l="-702" t="-9836" b="-24590"/>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D0611B6F-7C5A-7607-4678-8C217D2324EF}"/>
                </a:ext>
              </a:extLst>
            </p:cNvPr>
            <p:cNvSpPr txBox="1"/>
            <p:nvPr/>
          </p:nvSpPr>
          <p:spPr>
            <a:xfrm>
              <a:off x="4186231" y="1789512"/>
              <a:ext cx="2083619" cy="400110"/>
            </a:xfrm>
            <a:prstGeom prst="rect">
              <a:avLst/>
            </a:prstGeom>
            <a:noFill/>
          </p:spPr>
          <p:txBody>
            <a:bodyPr wrap="square">
              <a:spAutoFit/>
            </a:bodyPr>
            <a:lstStyle/>
            <a:p>
              <a:r>
                <a:rPr lang="en-US" altLang="zh-TW" sz="2000" b="1" dirty="0"/>
                <a:t>For example</a:t>
              </a:r>
              <a:r>
                <a:rPr lang="zh-TW" altLang="en-US" sz="2000" b="1" dirty="0"/>
                <a:t>：</a:t>
              </a:r>
            </a:p>
          </p:txBody>
        </p:sp>
      </p:grpSp>
      <p:grpSp>
        <p:nvGrpSpPr>
          <p:cNvPr id="12" name="群組 11">
            <a:extLst>
              <a:ext uri="{FF2B5EF4-FFF2-40B4-BE49-F238E27FC236}">
                <a16:creationId xmlns:a16="http://schemas.microsoft.com/office/drawing/2014/main" id="{E16F4552-BE4A-2A9F-87B1-C00C6EE395B9}"/>
              </a:ext>
            </a:extLst>
          </p:cNvPr>
          <p:cNvGrpSpPr/>
          <p:nvPr/>
        </p:nvGrpSpPr>
        <p:grpSpPr>
          <a:xfrm>
            <a:off x="4719250" y="4878140"/>
            <a:ext cx="4630596" cy="1698893"/>
            <a:chOff x="4180165" y="4102220"/>
            <a:chExt cx="4630596" cy="1698893"/>
          </a:xfrm>
        </p:grpSpPr>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D7D9B3C-3EFF-8FE6-30E3-01B573D6163E}"/>
                    </a:ext>
                  </a:extLst>
                </p:cNvPr>
                <p:cNvSpPr txBox="1"/>
                <p:nvPr/>
              </p:nvSpPr>
              <p:spPr>
                <a:xfrm>
                  <a:off x="4180165" y="4102220"/>
                  <a:ext cx="4192656" cy="552587"/>
                </a:xfrm>
                <a:prstGeom prst="rect">
                  <a:avLst/>
                </a:prstGeom>
                <a:noFill/>
              </p:spPr>
              <p:txBody>
                <a:bodyPr wrap="square">
                  <a:spAutoFit/>
                </a:bodyPr>
                <a:lstStyle/>
                <a:p>
                  <a:pPr marL="342900" indent="-342900">
                    <a:buFont typeface="Arial" panose="020B0604020202020204" pitchFamily="34" charset="0"/>
                    <a:buChar char="•"/>
                  </a:pPr>
                  <a:r>
                    <a:rPr lang="en-US" altLang="zh-TW" dirty="0"/>
                    <a:t>Input   </a:t>
                  </a:r>
                  <a:r>
                    <a:rPr lang="zh-TW" altLang="en-US" dirty="0"/>
                    <a:t>：</a:t>
                  </a:r>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𝟐</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𝟐</m:t>
                                </m:r>
                                <m:r>
                                  <a:rPr lang="en-US" altLang="zh-TW" b="1" i="1">
                                    <a:latin typeface="Cambria Math" panose="02040503050406030204" pitchFamily="18" charset="0"/>
                                    <a:cs typeface="Calibri" panose="020F0502020204030204" pitchFamily="34" charset="0"/>
                                  </a:rPr>
                                  <m:t> </m:t>
                                </m:r>
                              </m:e>
                            </m:mr>
                          </m:m>
                        </m:e>
                      </m:d>
                    </m:oMath>
                  </a14:m>
                  <a:endParaRPr lang="en-US" altLang="zh-TW" dirty="0"/>
                </a:p>
              </p:txBody>
            </p:sp>
          </mc:Choice>
          <mc:Fallback xmlns="">
            <p:sp>
              <p:nvSpPr>
                <p:cNvPr id="15" name="文字方塊 14">
                  <a:extLst>
                    <a:ext uri="{FF2B5EF4-FFF2-40B4-BE49-F238E27FC236}">
                      <a16:creationId xmlns:a16="http://schemas.microsoft.com/office/drawing/2014/main" id="{A2025985-4D37-CA19-7189-56BCDD85B49F}"/>
                    </a:ext>
                  </a:extLst>
                </p:cNvPr>
                <p:cNvSpPr txBox="1">
                  <a:spLocks noRot="1" noChangeAspect="1" noMove="1" noResize="1" noEditPoints="1" noAdjustHandles="1" noChangeArrowheads="1" noChangeShapeType="1" noTextEdit="1"/>
                </p:cNvSpPr>
                <p:nvPr/>
              </p:nvSpPr>
              <p:spPr>
                <a:xfrm>
                  <a:off x="4180165" y="4102220"/>
                  <a:ext cx="4192656" cy="552587"/>
                </a:xfrm>
                <a:prstGeom prst="rect">
                  <a:avLst/>
                </a:prstGeom>
                <a:blipFill>
                  <a:blip r:embed="rId4"/>
                  <a:stretch>
                    <a:fillRect l="-872" b="-109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495C39D-F8AB-3471-7907-01F024166A62}"/>
                    </a:ext>
                  </a:extLst>
                </p:cNvPr>
                <p:cNvSpPr txBox="1"/>
                <p:nvPr/>
              </p:nvSpPr>
              <p:spPr>
                <a:xfrm>
                  <a:off x="4180165" y="4660750"/>
                  <a:ext cx="4384442" cy="585288"/>
                </a:xfrm>
                <a:prstGeom prst="rect">
                  <a:avLst/>
                </a:prstGeom>
                <a:noFill/>
              </p:spPr>
              <p:txBody>
                <a:bodyPr wrap="square">
                  <a:spAutoFit/>
                </a:bodyPr>
                <a:lstStyle/>
                <a:p>
                  <a:pPr marL="342900" indent="-342900">
                    <a:buFont typeface="Arial" panose="020B0604020202020204" pitchFamily="34" charset="0"/>
                    <a:buChar char="•"/>
                  </a:pPr>
                  <a:r>
                    <a:rPr lang="en-US" altLang="zh-TW" dirty="0"/>
                    <a:t>Output  (RNN) </a:t>
                  </a:r>
                  <a:r>
                    <a:rPr lang="zh-TW" altLang="en-US" dirty="0"/>
                    <a:t>：</a:t>
                  </a:r>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𝟐</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𝟐</m:t>
                                </m:r>
                                <m:r>
                                  <a:rPr lang="en-US" altLang="zh-TW" b="1" i="1">
                                    <a:latin typeface="Cambria Math" panose="02040503050406030204" pitchFamily="18" charset="0"/>
                                    <a:cs typeface="Calibri" panose="020F0502020204030204" pitchFamily="34" charset="0"/>
                                  </a:rPr>
                                  <m:t> </m:t>
                                </m:r>
                              </m:e>
                            </m:mr>
                          </m:m>
                        </m:e>
                      </m:d>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smtClean="0">
                                    <a:latin typeface="Cambria Math" panose="02040503050406030204" pitchFamily="18" charset="0"/>
                                    <a:cs typeface="Calibri" panose="020F0502020204030204" pitchFamily="34" charset="0"/>
                                  </a:rPr>
                                  <m:t>𝟔</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smtClean="0">
                                    <a:latin typeface="Cambria Math" panose="02040503050406030204" pitchFamily="18" charset="0"/>
                                    <a:cs typeface="Calibri" panose="020F0502020204030204" pitchFamily="34" charset="0"/>
                                  </a:rPr>
                                  <m:t>𝟔</m:t>
                                </m:r>
                                <m:r>
                                  <a:rPr lang="en-US" altLang="zh-TW" b="1" i="1">
                                    <a:latin typeface="Cambria Math" panose="02040503050406030204" pitchFamily="18" charset="0"/>
                                    <a:cs typeface="Calibri" panose="020F0502020204030204" pitchFamily="34" charset="0"/>
                                  </a:rPr>
                                  <m:t> </m:t>
                                </m:r>
                              </m:e>
                            </m:mr>
                          </m:m>
                        </m:e>
                      </m:d>
                    </m:oMath>
                  </a14:m>
                  <a:endParaRPr lang="en-US" altLang="zh-TW" dirty="0"/>
                </a:p>
              </p:txBody>
            </p:sp>
          </mc:Choice>
          <mc:Fallback xmlns="">
            <p:sp>
              <p:nvSpPr>
                <p:cNvPr id="14" name="文字方塊 13">
                  <a:extLst>
                    <a:ext uri="{FF2B5EF4-FFF2-40B4-BE49-F238E27FC236}">
                      <a16:creationId xmlns:a16="http://schemas.microsoft.com/office/drawing/2014/main" id="{8495C39D-F8AB-3471-7907-01F024166A62}"/>
                    </a:ext>
                  </a:extLst>
                </p:cNvPr>
                <p:cNvSpPr txBox="1">
                  <a:spLocks noRot="1" noChangeAspect="1" noMove="1" noResize="1" noEditPoints="1" noAdjustHandles="1" noChangeArrowheads="1" noChangeShapeType="1" noTextEdit="1"/>
                </p:cNvSpPr>
                <p:nvPr/>
              </p:nvSpPr>
              <p:spPr>
                <a:xfrm>
                  <a:off x="4180165" y="4660750"/>
                  <a:ext cx="4384442" cy="585288"/>
                </a:xfrm>
                <a:prstGeom prst="rect">
                  <a:avLst/>
                </a:prstGeom>
                <a:blipFill>
                  <a:blip r:embed="rId10"/>
                  <a:stretch>
                    <a:fillRect l="-8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BC9012F-C480-3168-C24D-72A7346C90EB}"/>
                    </a:ext>
                  </a:extLst>
                </p:cNvPr>
                <p:cNvSpPr txBox="1"/>
                <p:nvPr/>
              </p:nvSpPr>
              <p:spPr>
                <a:xfrm>
                  <a:off x="4180165" y="5248526"/>
                  <a:ext cx="4630596" cy="552587"/>
                </a:xfrm>
                <a:prstGeom prst="rect">
                  <a:avLst/>
                </a:prstGeom>
                <a:noFill/>
              </p:spPr>
              <p:txBody>
                <a:bodyPr wrap="square">
                  <a:spAutoFit/>
                </a:bodyPr>
                <a:lstStyle/>
                <a:p>
                  <a:pPr marL="342900" indent="-342900">
                    <a:buFont typeface="Arial" panose="020B0604020202020204" pitchFamily="34" charset="0"/>
                    <a:buChar char="•"/>
                  </a:pPr>
                  <a:r>
                    <a:rPr lang="en-US" altLang="zh-TW" dirty="0"/>
                    <a:t>Output (Neural Network) </a:t>
                  </a:r>
                  <a:r>
                    <a:rPr lang="zh-TW" altLang="en-US" dirty="0"/>
                    <a:t>：</a:t>
                  </a:r>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a:latin typeface="Cambria Math" panose="02040503050406030204" pitchFamily="18" charset="0"/>
                                    <a:cs typeface="Calibri" panose="020F0502020204030204" pitchFamily="34" charset="0"/>
                                  </a:rPr>
                                  <m:t>𝟏</m:t>
                                </m:r>
                                <m:r>
                                  <a:rPr lang="en-US" altLang="zh-TW" b="1" i="1">
                                    <a:latin typeface="Cambria Math" panose="02040503050406030204" pitchFamily="18" charset="0"/>
                                    <a:cs typeface="Calibri" panose="020F0502020204030204" pitchFamily="34" charset="0"/>
                                  </a:rPr>
                                  <m:t> </m:t>
                                </m:r>
                              </m:e>
                            </m:mr>
                          </m:m>
                        </m:e>
                      </m:d>
                    </m:oMath>
                  </a14:m>
                  <a:r>
                    <a:rPr lang="en-US" altLang="zh-TW" b="1" dirty="0">
                      <a:cs typeface="Calibri" panose="020F0502020204030204" pitchFamily="34" charset="0"/>
                    </a:rPr>
                    <a:t> </a:t>
                  </a:r>
                  <a14:m>
                    <m:oMath xmlns:m="http://schemas.openxmlformats.org/officeDocument/2006/math">
                      <m:d>
                        <m:dPr>
                          <m:begChr m:val="["/>
                          <m:endChr m:val="]"/>
                          <m:ctrlPr>
                            <a:rPr lang="en-US" altLang="zh-TW" b="1" i="1">
                              <a:latin typeface="Cambria Math" panose="02040503050406030204" pitchFamily="18" charset="0"/>
                              <a:cs typeface="Calibri" panose="020F0502020204030204" pitchFamily="34" charset="0"/>
                            </a:rPr>
                          </m:ctrlPr>
                        </m:dPr>
                        <m:e>
                          <m:m>
                            <m:mPr>
                              <m:mcs>
                                <m:mc>
                                  <m:mcPr>
                                    <m:count m:val="1"/>
                                    <m:mcJc m:val="center"/>
                                  </m:mcPr>
                                </m:mc>
                              </m:mcs>
                              <m:ctrlPr>
                                <a:rPr lang="en-US" altLang="zh-TW" b="1" i="1">
                                  <a:latin typeface="Cambria Math" panose="02040503050406030204" pitchFamily="18" charset="0"/>
                                  <a:cs typeface="Calibri" panose="020F0502020204030204" pitchFamily="34" charset="0"/>
                                </a:rPr>
                              </m:ctrlPr>
                            </m:mPr>
                            <m:mr>
                              <m:e>
                                <m:r>
                                  <m:rPr>
                                    <m:brk m:alnAt="7"/>
                                  </m:rPr>
                                  <a:rPr lang="en-US" altLang="zh-TW" b="1" i="1">
                                    <a:latin typeface="Cambria Math" panose="02040503050406030204" pitchFamily="18" charset="0"/>
                                    <a:cs typeface="Calibri" panose="020F0502020204030204" pitchFamily="34" charset="0"/>
                                  </a:rPr>
                                  <m:t> </m:t>
                                </m:r>
                                <m:r>
                                  <a:rPr lang="en-US" altLang="zh-TW" b="1" i="1" smtClean="0">
                                    <a:latin typeface="Cambria Math" panose="02040503050406030204" pitchFamily="18" charset="0"/>
                                    <a:cs typeface="Calibri" panose="020F0502020204030204" pitchFamily="34" charset="0"/>
                                  </a:rPr>
                                  <m:t>𝟒</m:t>
                                </m:r>
                                <m:r>
                                  <a:rPr lang="en-US" altLang="zh-TW" b="1" i="1">
                                    <a:latin typeface="Cambria Math" panose="02040503050406030204" pitchFamily="18" charset="0"/>
                                    <a:cs typeface="Calibri" panose="020F0502020204030204" pitchFamily="34" charset="0"/>
                                  </a:rPr>
                                  <m:t> </m:t>
                                </m:r>
                              </m:e>
                            </m:mr>
                            <m:mr>
                              <m:e>
                                <m:r>
                                  <a:rPr lang="en-US" altLang="zh-TW" b="1" i="1">
                                    <a:latin typeface="Cambria Math" panose="02040503050406030204" pitchFamily="18" charset="0"/>
                                    <a:cs typeface="Calibri" panose="020F0502020204030204" pitchFamily="34" charset="0"/>
                                  </a:rPr>
                                  <m:t> </m:t>
                                </m:r>
                                <m:r>
                                  <a:rPr lang="en-US" altLang="zh-TW" b="1" i="1" smtClean="0">
                                    <a:latin typeface="Cambria Math" panose="02040503050406030204" pitchFamily="18" charset="0"/>
                                    <a:cs typeface="Calibri" panose="020F0502020204030204" pitchFamily="34" charset="0"/>
                                  </a:rPr>
                                  <m:t>𝟒</m:t>
                                </m:r>
                                <m:r>
                                  <a:rPr lang="en-US" altLang="zh-TW" b="1" i="1">
                                    <a:latin typeface="Cambria Math" panose="02040503050406030204" pitchFamily="18" charset="0"/>
                                    <a:cs typeface="Calibri" panose="020F0502020204030204" pitchFamily="34" charset="0"/>
                                  </a:rPr>
                                  <m:t> </m:t>
                                </m:r>
                              </m:e>
                            </m:mr>
                          </m:m>
                        </m:e>
                      </m:d>
                    </m:oMath>
                  </a14:m>
                  <a:endParaRPr lang="en-US" altLang="zh-TW" dirty="0"/>
                </a:p>
              </p:txBody>
            </p:sp>
          </mc:Choice>
          <mc:Fallback xmlns="">
            <p:sp>
              <p:nvSpPr>
                <p:cNvPr id="15" name="文字方塊 14">
                  <a:extLst>
                    <a:ext uri="{FF2B5EF4-FFF2-40B4-BE49-F238E27FC236}">
                      <a16:creationId xmlns:a16="http://schemas.microsoft.com/office/drawing/2014/main" id="{4BC9012F-C480-3168-C24D-72A7346C90EB}"/>
                    </a:ext>
                  </a:extLst>
                </p:cNvPr>
                <p:cNvSpPr txBox="1">
                  <a:spLocks noRot="1" noChangeAspect="1" noMove="1" noResize="1" noEditPoints="1" noAdjustHandles="1" noChangeArrowheads="1" noChangeShapeType="1" noTextEdit="1"/>
                </p:cNvSpPr>
                <p:nvPr/>
              </p:nvSpPr>
              <p:spPr>
                <a:xfrm>
                  <a:off x="4180165" y="5248526"/>
                  <a:ext cx="4630596" cy="552587"/>
                </a:xfrm>
                <a:prstGeom prst="rect">
                  <a:avLst/>
                </a:prstGeom>
                <a:blipFill>
                  <a:blip r:embed="rId11"/>
                  <a:stretch>
                    <a:fillRect l="-789" b="-1099"/>
                  </a:stretch>
                </a:blipFill>
              </p:spPr>
              <p:txBody>
                <a:bodyPr/>
                <a:lstStyle/>
                <a:p>
                  <a:r>
                    <a:rPr lang="zh-TW" altLang="en-US">
                      <a:noFill/>
                    </a:rPr>
                    <a:t> </a:t>
                  </a:r>
                </a:p>
              </p:txBody>
            </p:sp>
          </mc:Fallback>
        </mc:AlternateContent>
      </p:grpSp>
      <p:sp>
        <p:nvSpPr>
          <p:cNvPr id="16" name="文字方塊 15">
            <a:extLst>
              <a:ext uri="{FF2B5EF4-FFF2-40B4-BE49-F238E27FC236}">
                <a16:creationId xmlns:a16="http://schemas.microsoft.com/office/drawing/2014/main" id="{53E012FB-437E-B459-5B19-2840A2E8C0C8}"/>
              </a:ext>
            </a:extLst>
          </p:cNvPr>
          <p:cNvSpPr txBox="1"/>
          <p:nvPr/>
        </p:nvSpPr>
        <p:spPr>
          <a:xfrm>
            <a:off x="4719249" y="4463994"/>
            <a:ext cx="2083619" cy="400110"/>
          </a:xfrm>
          <a:prstGeom prst="rect">
            <a:avLst/>
          </a:prstGeom>
          <a:noFill/>
        </p:spPr>
        <p:txBody>
          <a:bodyPr wrap="square">
            <a:spAutoFit/>
          </a:bodyPr>
          <a:lstStyle/>
          <a:p>
            <a:r>
              <a:rPr lang="en-US" altLang="zh-TW" sz="2000" b="1" dirty="0"/>
              <a:t>For example</a:t>
            </a:r>
            <a:r>
              <a:rPr lang="zh-TW" altLang="en-US" sz="2000" b="1" dirty="0"/>
              <a:t>：</a:t>
            </a:r>
          </a:p>
        </p:txBody>
      </p:sp>
      <p:sp>
        <p:nvSpPr>
          <p:cNvPr id="18" name="文字方塊 17">
            <a:extLst>
              <a:ext uri="{FF2B5EF4-FFF2-40B4-BE49-F238E27FC236}">
                <a16:creationId xmlns:a16="http://schemas.microsoft.com/office/drawing/2014/main" id="{56186149-E58E-99A9-5B06-878E32BAC72C}"/>
              </a:ext>
            </a:extLst>
          </p:cNvPr>
          <p:cNvSpPr txBox="1"/>
          <p:nvPr/>
        </p:nvSpPr>
        <p:spPr>
          <a:xfrm>
            <a:off x="4352596" y="1679926"/>
            <a:ext cx="7736595"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The models not only consider new input but also take into account the previous output to generate new results.</a:t>
            </a:r>
            <a:endParaRPr lang="zh-TW" altLang="en-US" sz="2200" dirty="0"/>
          </a:p>
        </p:txBody>
      </p:sp>
    </p:spTree>
    <p:extLst>
      <p:ext uri="{BB962C8B-B14F-4D97-AF65-F5344CB8AC3E}">
        <p14:creationId xmlns:p14="http://schemas.microsoft.com/office/powerpoint/2010/main" val="26612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D30C7D-400B-C9B6-B330-37B7494806CC}"/>
              </a:ext>
            </a:extLst>
          </p:cNvPr>
          <p:cNvSpPr/>
          <p:nvPr/>
        </p:nvSpPr>
        <p:spPr>
          <a:xfrm>
            <a:off x="458135" y="280967"/>
            <a:ext cx="7527517" cy="646331"/>
          </a:xfrm>
          <a:prstGeom prst="rect">
            <a:avLst/>
          </a:prstGeom>
        </p:spPr>
        <p:txBody>
          <a:bodyPr wrap="square">
            <a:spAutoFit/>
          </a:bodyPr>
          <a:lstStyle/>
          <a:p>
            <a:r>
              <a:rPr lang="en-US" altLang="zh-TW" sz="3600" b="1" dirty="0">
                <a:cs typeface="Arial" panose="020B0604020202020204" pitchFamily="34" charset="0"/>
              </a:rPr>
              <a:t>RNN / LSTM / GRU</a:t>
            </a:r>
            <a:r>
              <a:rPr lang="zh-TW" altLang="en-US" sz="3600" b="1" dirty="0">
                <a:cs typeface="Arial" panose="020B0604020202020204" pitchFamily="34" charset="0"/>
              </a:rPr>
              <a:t> </a:t>
            </a:r>
          </a:p>
        </p:txBody>
      </p:sp>
      <p:sp>
        <p:nvSpPr>
          <p:cNvPr id="5" name="投影片編號版面配置區 2">
            <a:extLst>
              <a:ext uri="{FF2B5EF4-FFF2-40B4-BE49-F238E27FC236}">
                <a16:creationId xmlns:a16="http://schemas.microsoft.com/office/drawing/2014/main" id="{890087E5-E72B-59AA-9C7C-615E933A8FB5}"/>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34</a:t>
            </a:fld>
            <a:endParaRPr lang="zh-TW" altLang="en-US"/>
          </a:p>
        </p:txBody>
      </p:sp>
      <p:grpSp>
        <p:nvGrpSpPr>
          <p:cNvPr id="25" name="群組 24">
            <a:extLst>
              <a:ext uri="{FF2B5EF4-FFF2-40B4-BE49-F238E27FC236}">
                <a16:creationId xmlns:a16="http://schemas.microsoft.com/office/drawing/2014/main" id="{1A56A2AC-BC43-69CB-B9FF-7590212FDFCF}"/>
              </a:ext>
            </a:extLst>
          </p:cNvPr>
          <p:cNvGrpSpPr/>
          <p:nvPr/>
        </p:nvGrpSpPr>
        <p:grpSpPr>
          <a:xfrm>
            <a:off x="543858" y="899172"/>
            <a:ext cx="5059620" cy="461665"/>
            <a:chOff x="4052470" y="844483"/>
            <a:chExt cx="5059620" cy="461665"/>
          </a:xfrm>
        </p:grpSpPr>
        <p:sp>
          <p:nvSpPr>
            <p:cNvPr id="26" name="文字方塊 25">
              <a:extLst>
                <a:ext uri="{FF2B5EF4-FFF2-40B4-BE49-F238E27FC236}">
                  <a16:creationId xmlns:a16="http://schemas.microsoft.com/office/drawing/2014/main" id="{4E8C1E4B-2DA6-C2B2-0EEE-9BDE6826E8A4}"/>
                </a:ext>
              </a:extLst>
            </p:cNvPr>
            <p:cNvSpPr txBox="1"/>
            <p:nvPr/>
          </p:nvSpPr>
          <p:spPr>
            <a:xfrm>
              <a:off x="4379657" y="844483"/>
              <a:ext cx="4732433" cy="461665"/>
            </a:xfrm>
            <a:prstGeom prst="rect">
              <a:avLst/>
            </a:prstGeom>
            <a:noFill/>
          </p:spPr>
          <p:txBody>
            <a:bodyPr wrap="square" rtlCol="0">
              <a:spAutoFit/>
            </a:bodyPr>
            <a:lstStyle/>
            <a:p>
              <a:pPr algn="ctr"/>
              <a:r>
                <a:rPr lang="en-US" altLang="zh-TW" sz="2400" dirty="0">
                  <a:solidFill>
                    <a:srgbClr val="C00000"/>
                  </a:solidFill>
                  <a:latin typeface="Calibri" panose="020F0502020204030204" pitchFamily="34" charset="0"/>
                  <a:cs typeface="Calibri" panose="020F0502020204030204" pitchFamily="34" charset="0"/>
                </a:rPr>
                <a:t>learn time-dependent information</a:t>
              </a:r>
              <a:endParaRPr lang="zh-TW" altLang="en-US" sz="2400" dirty="0">
                <a:solidFill>
                  <a:srgbClr val="C00000"/>
                </a:solidFill>
                <a:latin typeface="Calibri" panose="020F0502020204030204" pitchFamily="34" charset="0"/>
                <a:cs typeface="Calibri" panose="020F0502020204030204" pitchFamily="34" charset="0"/>
              </a:endParaRPr>
            </a:p>
          </p:txBody>
        </p:sp>
        <p:sp>
          <p:nvSpPr>
            <p:cNvPr id="27" name="箭號: 向下 26">
              <a:extLst>
                <a:ext uri="{FF2B5EF4-FFF2-40B4-BE49-F238E27FC236}">
                  <a16:creationId xmlns:a16="http://schemas.microsoft.com/office/drawing/2014/main" id="{73B1F963-3D0C-501D-591B-9F62506ED4B5}"/>
                </a:ext>
              </a:extLst>
            </p:cNvPr>
            <p:cNvSpPr/>
            <p:nvPr/>
          </p:nvSpPr>
          <p:spPr>
            <a:xfrm rot="16200000">
              <a:off x="4073093" y="908389"/>
              <a:ext cx="309527" cy="350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 name="文字方塊 45">
            <a:extLst>
              <a:ext uri="{FF2B5EF4-FFF2-40B4-BE49-F238E27FC236}">
                <a16:creationId xmlns:a16="http://schemas.microsoft.com/office/drawing/2014/main" id="{095D139F-C7AD-5056-5E94-DC74FB154545}"/>
              </a:ext>
            </a:extLst>
          </p:cNvPr>
          <p:cNvSpPr txBox="1"/>
          <p:nvPr/>
        </p:nvSpPr>
        <p:spPr>
          <a:xfrm>
            <a:off x="57831" y="6534768"/>
            <a:ext cx="8079473" cy="307777"/>
          </a:xfrm>
          <a:prstGeom prst="rect">
            <a:avLst/>
          </a:prstGeom>
          <a:noFill/>
        </p:spPr>
        <p:txBody>
          <a:bodyPr wrap="square">
            <a:spAutoFit/>
          </a:bodyPr>
          <a:lstStyle/>
          <a:p>
            <a:r>
              <a:rPr lang="en-US" altLang="zh-TW" sz="1400" dirty="0"/>
              <a:t>https://towardsdatascience.com/a-brief-introduction-to-recurrent-neural-networks-638f64a61ff4</a:t>
            </a:r>
            <a:endParaRPr lang="zh-TW" altLang="en-US" sz="1400" dirty="0"/>
          </a:p>
        </p:txBody>
      </p:sp>
      <p:sp>
        <p:nvSpPr>
          <p:cNvPr id="47" name="文字方塊 46">
            <a:extLst>
              <a:ext uri="{FF2B5EF4-FFF2-40B4-BE49-F238E27FC236}">
                <a16:creationId xmlns:a16="http://schemas.microsoft.com/office/drawing/2014/main" id="{AFDD4B8A-050A-B79D-5167-C36D3D624C2F}"/>
              </a:ext>
            </a:extLst>
          </p:cNvPr>
          <p:cNvSpPr txBox="1"/>
          <p:nvPr/>
        </p:nvSpPr>
        <p:spPr>
          <a:xfrm>
            <a:off x="5452055" y="5943794"/>
            <a:ext cx="5578376" cy="400110"/>
          </a:xfrm>
          <a:prstGeom prst="rect">
            <a:avLst/>
          </a:prstGeom>
          <a:solidFill>
            <a:schemeClr val="accent4">
              <a:lumMod val="40000"/>
              <a:lumOff val="60000"/>
            </a:schemeClr>
          </a:solidFill>
        </p:spPr>
        <p:txBody>
          <a:bodyPr wrap="square">
            <a:spAutoFit/>
          </a:bodyPr>
          <a:lstStyle/>
          <a:p>
            <a:pPr algn="ctr"/>
            <a:r>
              <a:rPr lang="en-US" altLang="zh-TW" sz="2000" dirty="0"/>
              <a:t>Gate is usually a sigmoid function (between 0 &amp; 1)</a:t>
            </a:r>
            <a:endParaRPr lang="zh-TW" altLang="en-US" sz="2000" dirty="0"/>
          </a:p>
        </p:txBody>
      </p:sp>
      <p:pic>
        <p:nvPicPr>
          <p:cNvPr id="3" name="圖片 2">
            <a:extLst>
              <a:ext uri="{FF2B5EF4-FFF2-40B4-BE49-F238E27FC236}">
                <a16:creationId xmlns:a16="http://schemas.microsoft.com/office/drawing/2014/main" id="{48CD0DEB-FA67-1C79-C222-1065B139DFF5}"/>
              </a:ext>
            </a:extLst>
          </p:cNvPr>
          <p:cNvPicPr>
            <a:picLocks noChangeAspect="1"/>
          </p:cNvPicPr>
          <p:nvPr/>
        </p:nvPicPr>
        <p:blipFill>
          <a:blip r:embed="rId3"/>
          <a:stretch>
            <a:fillRect/>
          </a:stretch>
        </p:blipFill>
        <p:spPr>
          <a:xfrm>
            <a:off x="3970986" y="1581957"/>
            <a:ext cx="4433273" cy="2616358"/>
          </a:xfrm>
          <a:prstGeom prst="rect">
            <a:avLst/>
          </a:prstGeom>
        </p:spPr>
      </p:pic>
      <p:pic>
        <p:nvPicPr>
          <p:cNvPr id="4" name="圖片 3">
            <a:extLst>
              <a:ext uri="{FF2B5EF4-FFF2-40B4-BE49-F238E27FC236}">
                <a16:creationId xmlns:a16="http://schemas.microsoft.com/office/drawing/2014/main" id="{A63853F4-0117-D6A4-2D26-C7BB2E38EFC3}"/>
              </a:ext>
            </a:extLst>
          </p:cNvPr>
          <p:cNvPicPr>
            <a:picLocks noChangeAspect="1"/>
          </p:cNvPicPr>
          <p:nvPr/>
        </p:nvPicPr>
        <p:blipFill>
          <a:blip r:embed="rId4"/>
          <a:stretch>
            <a:fillRect/>
          </a:stretch>
        </p:blipFill>
        <p:spPr>
          <a:xfrm>
            <a:off x="146549" y="1705190"/>
            <a:ext cx="3845253" cy="2400416"/>
          </a:xfrm>
          <a:prstGeom prst="rect">
            <a:avLst/>
          </a:prstGeom>
        </p:spPr>
      </p:pic>
      <p:pic>
        <p:nvPicPr>
          <p:cNvPr id="6" name="圖片 5">
            <a:extLst>
              <a:ext uri="{FF2B5EF4-FFF2-40B4-BE49-F238E27FC236}">
                <a16:creationId xmlns:a16="http://schemas.microsoft.com/office/drawing/2014/main" id="{F2F2F013-6854-B0E3-BE3A-42D7C83C0548}"/>
              </a:ext>
            </a:extLst>
          </p:cNvPr>
          <p:cNvPicPr>
            <a:picLocks noChangeAspect="1"/>
          </p:cNvPicPr>
          <p:nvPr/>
        </p:nvPicPr>
        <p:blipFill>
          <a:blip r:embed="rId5"/>
          <a:stretch>
            <a:fillRect/>
          </a:stretch>
        </p:blipFill>
        <p:spPr>
          <a:xfrm>
            <a:off x="8241243" y="1507547"/>
            <a:ext cx="3845252" cy="2517450"/>
          </a:xfrm>
          <a:prstGeom prst="rect">
            <a:avLst/>
          </a:prstGeom>
        </p:spPr>
      </p:pic>
      <p:grpSp>
        <p:nvGrpSpPr>
          <p:cNvPr id="44" name="群組 43">
            <a:extLst>
              <a:ext uri="{FF2B5EF4-FFF2-40B4-BE49-F238E27FC236}">
                <a16:creationId xmlns:a16="http://schemas.microsoft.com/office/drawing/2014/main" id="{897A99E2-A26B-6D75-C2DA-24ECCCDA2DCF}"/>
              </a:ext>
            </a:extLst>
          </p:cNvPr>
          <p:cNvGrpSpPr/>
          <p:nvPr/>
        </p:nvGrpSpPr>
        <p:grpSpPr>
          <a:xfrm>
            <a:off x="256129" y="4000017"/>
            <a:ext cx="11679742" cy="738664"/>
            <a:chOff x="231490" y="5000428"/>
            <a:chExt cx="11679742" cy="738664"/>
          </a:xfrm>
        </p:grpSpPr>
        <p:sp>
          <p:nvSpPr>
            <p:cNvPr id="29" name="文字方塊 28">
              <a:extLst>
                <a:ext uri="{FF2B5EF4-FFF2-40B4-BE49-F238E27FC236}">
                  <a16:creationId xmlns:a16="http://schemas.microsoft.com/office/drawing/2014/main" id="{99A9172F-22CC-4E1F-2C4D-8613187BC190}"/>
                </a:ext>
              </a:extLst>
            </p:cNvPr>
            <p:cNvSpPr txBox="1"/>
            <p:nvPr/>
          </p:nvSpPr>
          <p:spPr>
            <a:xfrm>
              <a:off x="231490" y="5000428"/>
              <a:ext cx="3502648" cy="738664"/>
            </a:xfrm>
            <a:prstGeom prst="rect">
              <a:avLst/>
            </a:prstGeom>
            <a:noFill/>
          </p:spPr>
          <p:txBody>
            <a:bodyPr wrap="square">
              <a:spAutoFit/>
            </a:bodyPr>
            <a:lstStyle/>
            <a:p>
              <a:pPr algn="ctr"/>
              <a:r>
                <a:rPr lang="en-US" altLang="zh-TW" sz="2400" b="1" dirty="0"/>
                <a:t>RNN</a:t>
              </a:r>
            </a:p>
            <a:p>
              <a:pPr algn="ctr"/>
              <a:r>
                <a:rPr lang="en-US" altLang="zh-TW" dirty="0"/>
                <a:t>(Recurrent neural network) </a:t>
              </a:r>
            </a:p>
          </p:txBody>
        </p:sp>
        <p:sp>
          <p:nvSpPr>
            <p:cNvPr id="42" name="文字方塊 41">
              <a:extLst>
                <a:ext uri="{FF2B5EF4-FFF2-40B4-BE49-F238E27FC236}">
                  <a16:creationId xmlns:a16="http://schemas.microsoft.com/office/drawing/2014/main" id="{61B3FF70-6B50-E80B-2C1C-0DF8704DE36F}"/>
                </a:ext>
              </a:extLst>
            </p:cNvPr>
            <p:cNvSpPr txBox="1"/>
            <p:nvPr/>
          </p:nvSpPr>
          <p:spPr>
            <a:xfrm>
              <a:off x="4320037" y="5000428"/>
              <a:ext cx="3502648" cy="738664"/>
            </a:xfrm>
            <a:prstGeom prst="rect">
              <a:avLst/>
            </a:prstGeom>
            <a:noFill/>
          </p:spPr>
          <p:txBody>
            <a:bodyPr wrap="square">
              <a:spAutoFit/>
            </a:bodyPr>
            <a:lstStyle/>
            <a:p>
              <a:pPr algn="ctr"/>
              <a:r>
                <a:rPr lang="en-US" altLang="zh-TW" sz="2400" b="1" dirty="0"/>
                <a:t>LSTM</a:t>
              </a:r>
            </a:p>
            <a:p>
              <a:pPr algn="ctr"/>
              <a:r>
                <a:rPr lang="en-US" altLang="zh-TW" dirty="0"/>
                <a:t>(Long short-term memory)</a:t>
              </a:r>
            </a:p>
          </p:txBody>
        </p:sp>
        <p:sp>
          <p:nvSpPr>
            <p:cNvPr id="43" name="文字方塊 42">
              <a:extLst>
                <a:ext uri="{FF2B5EF4-FFF2-40B4-BE49-F238E27FC236}">
                  <a16:creationId xmlns:a16="http://schemas.microsoft.com/office/drawing/2014/main" id="{683B5460-6853-5D7A-2B00-9A13DBBC0A90}"/>
                </a:ext>
              </a:extLst>
            </p:cNvPr>
            <p:cNvSpPr txBox="1"/>
            <p:nvPr/>
          </p:nvSpPr>
          <p:spPr>
            <a:xfrm>
              <a:off x="8070193" y="5000428"/>
              <a:ext cx="3841039" cy="738664"/>
            </a:xfrm>
            <a:prstGeom prst="rect">
              <a:avLst/>
            </a:prstGeom>
            <a:noFill/>
          </p:spPr>
          <p:txBody>
            <a:bodyPr wrap="square">
              <a:spAutoFit/>
            </a:bodyPr>
            <a:lstStyle/>
            <a:p>
              <a:pPr algn="ctr"/>
              <a:r>
                <a:rPr lang="en-US" altLang="zh-TW" sz="2400" b="1" dirty="0"/>
                <a:t>GRU</a:t>
              </a:r>
            </a:p>
            <a:p>
              <a:pPr algn="ctr"/>
              <a:r>
                <a:rPr lang="en-US" altLang="zh-TW" dirty="0"/>
                <a:t>(Gated Recurrent Unit) </a:t>
              </a:r>
            </a:p>
          </p:txBody>
        </p:sp>
      </p:grpSp>
      <p:sp>
        <p:nvSpPr>
          <p:cNvPr id="16" name="文字方塊 15">
            <a:extLst>
              <a:ext uri="{FF2B5EF4-FFF2-40B4-BE49-F238E27FC236}">
                <a16:creationId xmlns:a16="http://schemas.microsoft.com/office/drawing/2014/main" id="{86BE1293-0EF6-4B34-EF6A-B3DF3A3259A6}"/>
              </a:ext>
            </a:extLst>
          </p:cNvPr>
          <p:cNvSpPr txBox="1"/>
          <p:nvPr/>
        </p:nvSpPr>
        <p:spPr>
          <a:xfrm>
            <a:off x="4818402" y="4768211"/>
            <a:ext cx="3502648" cy="1015663"/>
          </a:xfrm>
          <a:prstGeom prst="rect">
            <a:avLst/>
          </a:prstGeom>
          <a:noFill/>
        </p:spPr>
        <p:txBody>
          <a:bodyPr wrap="square">
            <a:spAutoFit/>
          </a:bodyPr>
          <a:lstStyle/>
          <a:p>
            <a:pPr marL="342900" indent="-342900">
              <a:buFont typeface="Arial" panose="020B0604020202020204" pitchFamily="34" charset="0"/>
              <a:buChar char="•"/>
            </a:pPr>
            <a:r>
              <a:rPr lang="en-US" altLang="zh-TW" sz="2000" b="1" dirty="0"/>
              <a:t>forget gate</a:t>
            </a:r>
          </a:p>
          <a:p>
            <a:pPr marL="342900" indent="-342900">
              <a:buFont typeface="Arial" panose="020B0604020202020204" pitchFamily="34" charset="0"/>
              <a:buChar char="•"/>
            </a:pPr>
            <a:r>
              <a:rPr lang="en-US" altLang="zh-TW" sz="2000" b="1" dirty="0"/>
              <a:t>input gate</a:t>
            </a:r>
          </a:p>
          <a:p>
            <a:pPr marL="342900" indent="-342900">
              <a:buFont typeface="Arial" panose="020B0604020202020204" pitchFamily="34" charset="0"/>
              <a:buChar char="•"/>
            </a:pPr>
            <a:r>
              <a:rPr lang="en-US" altLang="zh-TW" sz="2000" b="1" dirty="0"/>
              <a:t>output gate</a:t>
            </a:r>
            <a:endParaRPr lang="en-US" altLang="zh-TW" sz="1600" dirty="0"/>
          </a:p>
        </p:txBody>
      </p:sp>
      <p:sp>
        <p:nvSpPr>
          <p:cNvPr id="17" name="文字方塊 16">
            <a:extLst>
              <a:ext uri="{FF2B5EF4-FFF2-40B4-BE49-F238E27FC236}">
                <a16:creationId xmlns:a16="http://schemas.microsoft.com/office/drawing/2014/main" id="{930C977A-3F81-B0AF-5CC2-991C07F14827}"/>
              </a:ext>
            </a:extLst>
          </p:cNvPr>
          <p:cNvSpPr txBox="1"/>
          <p:nvPr/>
        </p:nvSpPr>
        <p:spPr>
          <a:xfrm>
            <a:off x="8782638" y="4765731"/>
            <a:ext cx="3502648" cy="707886"/>
          </a:xfrm>
          <a:prstGeom prst="rect">
            <a:avLst/>
          </a:prstGeom>
          <a:noFill/>
        </p:spPr>
        <p:txBody>
          <a:bodyPr wrap="square">
            <a:spAutoFit/>
          </a:bodyPr>
          <a:lstStyle/>
          <a:p>
            <a:pPr marL="342900" indent="-342900">
              <a:buFont typeface="Arial" panose="020B0604020202020204" pitchFamily="34" charset="0"/>
              <a:buChar char="•"/>
            </a:pPr>
            <a:r>
              <a:rPr lang="en-US" altLang="zh-TW" sz="2000" b="1" dirty="0"/>
              <a:t>reset gate</a:t>
            </a:r>
          </a:p>
          <a:p>
            <a:pPr marL="342900" indent="-342900">
              <a:buFont typeface="Arial" panose="020B0604020202020204" pitchFamily="34" charset="0"/>
              <a:buChar char="•"/>
            </a:pPr>
            <a:r>
              <a:rPr lang="en-US" altLang="zh-TW" sz="2000" b="1" dirty="0"/>
              <a:t>update gate</a:t>
            </a:r>
          </a:p>
        </p:txBody>
      </p:sp>
    </p:spTree>
    <p:extLst>
      <p:ext uri="{BB962C8B-B14F-4D97-AF65-F5344CB8AC3E}">
        <p14:creationId xmlns:p14="http://schemas.microsoft.com/office/powerpoint/2010/main" val="1985002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1D80B87-AF52-FA61-456A-E661F3216654}"/>
              </a:ext>
            </a:extLst>
          </p:cNvPr>
          <p:cNvSpPr>
            <a:spLocks noGrp="1"/>
          </p:cNvSpPr>
          <p:nvPr>
            <p:ph type="sldNum" sz="quarter" idx="12"/>
          </p:nvPr>
        </p:nvSpPr>
        <p:spPr/>
        <p:txBody>
          <a:bodyPr/>
          <a:lstStyle/>
          <a:p>
            <a:fld id="{425F3737-E5CE-46C3-9DB2-9B4C2B4284E0}" type="slidenum">
              <a:rPr lang="zh-TW" altLang="en-US" smtClean="0"/>
              <a:t>35</a:t>
            </a:fld>
            <a:endParaRPr lang="zh-TW" altLang="en-US"/>
          </a:p>
        </p:txBody>
      </p:sp>
      <p:pic>
        <p:nvPicPr>
          <p:cNvPr id="4" name="圖片 3">
            <a:extLst>
              <a:ext uri="{FF2B5EF4-FFF2-40B4-BE49-F238E27FC236}">
                <a16:creationId xmlns:a16="http://schemas.microsoft.com/office/drawing/2014/main" id="{53135510-5F8A-AA96-3A4A-3B590D266EE3}"/>
              </a:ext>
            </a:extLst>
          </p:cNvPr>
          <p:cNvPicPr>
            <a:picLocks noChangeAspect="1"/>
          </p:cNvPicPr>
          <p:nvPr/>
        </p:nvPicPr>
        <p:blipFill>
          <a:blip r:embed="rId3"/>
          <a:stretch>
            <a:fillRect/>
          </a:stretch>
        </p:blipFill>
        <p:spPr>
          <a:xfrm>
            <a:off x="313776" y="1263490"/>
            <a:ext cx="6548781" cy="1560374"/>
          </a:xfrm>
          <a:prstGeom prst="rect">
            <a:avLst/>
          </a:prstGeom>
        </p:spPr>
      </p:pic>
      <p:grpSp>
        <p:nvGrpSpPr>
          <p:cNvPr id="10" name="群組 9">
            <a:extLst>
              <a:ext uri="{FF2B5EF4-FFF2-40B4-BE49-F238E27FC236}">
                <a16:creationId xmlns:a16="http://schemas.microsoft.com/office/drawing/2014/main" id="{380577A5-FA1A-2755-9154-EDA24AB61AE3}"/>
              </a:ext>
            </a:extLst>
          </p:cNvPr>
          <p:cNvGrpSpPr/>
          <p:nvPr/>
        </p:nvGrpSpPr>
        <p:grpSpPr>
          <a:xfrm>
            <a:off x="481809" y="3308849"/>
            <a:ext cx="6739734" cy="3412626"/>
            <a:chOff x="1304931" y="3308850"/>
            <a:chExt cx="6739734" cy="3412626"/>
          </a:xfrm>
        </p:grpSpPr>
        <p:pic>
          <p:nvPicPr>
            <p:cNvPr id="6" name="圖片 5">
              <a:extLst>
                <a:ext uri="{FF2B5EF4-FFF2-40B4-BE49-F238E27FC236}">
                  <a16:creationId xmlns:a16="http://schemas.microsoft.com/office/drawing/2014/main" id="{11521740-7943-DFE1-C2B4-38736BB92409}"/>
                </a:ext>
              </a:extLst>
            </p:cNvPr>
            <p:cNvPicPr>
              <a:picLocks noChangeAspect="1"/>
            </p:cNvPicPr>
            <p:nvPr/>
          </p:nvPicPr>
          <p:blipFill>
            <a:blip r:embed="rId4"/>
            <a:stretch>
              <a:fillRect/>
            </a:stretch>
          </p:blipFill>
          <p:spPr>
            <a:xfrm>
              <a:off x="1304931" y="3308850"/>
              <a:ext cx="6534137" cy="3230063"/>
            </a:xfrm>
            <a:prstGeom prst="rect">
              <a:avLst/>
            </a:prstGeom>
          </p:spPr>
        </p:pic>
        <p:sp>
          <p:nvSpPr>
            <p:cNvPr id="9" name="矩形 8">
              <a:extLst>
                <a:ext uri="{FF2B5EF4-FFF2-40B4-BE49-F238E27FC236}">
                  <a16:creationId xmlns:a16="http://schemas.microsoft.com/office/drawing/2014/main" id="{D93BE09F-2EFB-3FCD-EC34-185B466CF3D7}"/>
                </a:ext>
              </a:extLst>
            </p:cNvPr>
            <p:cNvSpPr/>
            <p:nvPr/>
          </p:nvSpPr>
          <p:spPr>
            <a:xfrm>
              <a:off x="5876818" y="6000108"/>
              <a:ext cx="2167847" cy="721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9BABCEB-A5F5-D798-5FEB-3FA07FC8749D}"/>
                </a:ext>
              </a:extLst>
            </p:cNvPr>
            <p:cNvPicPr>
              <a:picLocks noChangeAspect="1"/>
            </p:cNvPicPr>
            <p:nvPr/>
          </p:nvPicPr>
          <p:blipFill>
            <a:blip r:embed="rId5"/>
            <a:stretch>
              <a:fillRect/>
            </a:stretch>
          </p:blipFill>
          <p:spPr>
            <a:xfrm>
              <a:off x="6447676" y="5475987"/>
              <a:ext cx="750309" cy="880364"/>
            </a:xfrm>
            <a:prstGeom prst="rect">
              <a:avLst/>
            </a:prstGeom>
          </p:spPr>
        </p:pic>
      </p:grpSp>
      <p:sp>
        <p:nvSpPr>
          <p:cNvPr id="11" name="文字方塊 10">
            <a:extLst>
              <a:ext uri="{FF2B5EF4-FFF2-40B4-BE49-F238E27FC236}">
                <a16:creationId xmlns:a16="http://schemas.microsoft.com/office/drawing/2014/main" id="{F1FB5285-25E0-844D-DC44-F4432EF0E280}"/>
              </a:ext>
            </a:extLst>
          </p:cNvPr>
          <p:cNvSpPr txBox="1"/>
          <p:nvPr/>
        </p:nvSpPr>
        <p:spPr>
          <a:xfrm>
            <a:off x="-1218210" y="319088"/>
            <a:ext cx="85905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The disadvantages of RNN</a:t>
            </a:r>
          </a:p>
        </p:txBody>
      </p:sp>
      <p:sp>
        <p:nvSpPr>
          <p:cNvPr id="12" name="文字方塊 11">
            <a:extLst>
              <a:ext uri="{FF2B5EF4-FFF2-40B4-BE49-F238E27FC236}">
                <a16:creationId xmlns:a16="http://schemas.microsoft.com/office/drawing/2014/main" id="{E086CD1D-6A31-799D-88E1-7E703E6B90AD}"/>
              </a:ext>
            </a:extLst>
          </p:cNvPr>
          <p:cNvSpPr txBox="1"/>
          <p:nvPr/>
        </p:nvSpPr>
        <p:spPr>
          <a:xfrm>
            <a:off x="7221543" y="1289485"/>
            <a:ext cx="8590547" cy="461665"/>
          </a:xfrm>
          <a:prstGeom prst="rect">
            <a:avLst/>
          </a:prstGeom>
          <a:noFill/>
        </p:spPr>
        <p:txBody>
          <a:bodyPr wrap="square">
            <a:spAutoFit/>
          </a:bodyPr>
          <a:lstStyle/>
          <a:p>
            <a:pPr marL="342900" indent="-342900">
              <a:buFont typeface="Arial" panose="020B0604020202020204" pitchFamily="34" charset="0"/>
              <a:buChar char="•"/>
            </a:pPr>
            <a:r>
              <a:rPr lang="en-US" altLang="zh-TW" sz="2400" dirty="0"/>
              <a:t>It</a:t>
            </a:r>
            <a:r>
              <a:rPr lang="zh-TW" altLang="en-US" sz="2400" dirty="0"/>
              <a:t> </a:t>
            </a:r>
            <a:r>
              <a:rPr lang="en-US" altLang="zh-TW" sz="2400" dirty="0"/>
              <a:t>is not always easy to learn.</a:t>
            </a:r>
            <a:endParaRPr lang="zh-TW" altLang="en-US" sz="2400" dirty="0"/>
          </a:p>
        </p:txBody>
      </p:sp>
      <p:grpSp>
        <p:nvGrpSpPr>
          <p:cNvPr id="17" name="群組 16">
            <a:extLst>
              <a:ext uri="{FF2B5EF4-FFF2-40B4-BE49-F238E27FC236}">
                <a16:creationId xmlns:a16="http://schemas.microsoft.com/office/drawing/2014/main" id="{D0E674D9-5CF5-4555-D188-5A1B80BBA81E}"/>
              </a:ext>
            </a:extLst>
          </p:cNvPr>
          <p:cNvGrpSpPr/>
          <p:nvPr/>
        </p:nvGrpSpPr>
        <p:grpSpPr>
          <a:xfrm>
            <a:off x="7221543" y="2057867"/>
            <a:ext cx="4546432" cy="2322986"/>
            <a:chOff x="7577934" y="3576097"/>
            <a:chExt cx="4546432" cy="2322986"/>
          </a:xfrm>
        </p:grpSpPr>
        <p:grpSp>
          <p:nvGrpSpPr>
            <p:cNvPr id="3" name="群組 2">
              <a:extLst>
                <a:ext uri="{FF2B5EF4-FFF2-40B4-BE49-F238E27FC236}">
                  <a16:creationId xmlns:a16="http://schemas.microsoft.com/office/drawing/2014/main" id="{60C6B4B4-6B6A-6002-0135-BD2367B21124}"/>
                </a:ext>
              </a:extLst>
            </p:cNvPr>
            <p:cNvGrpSpPr/>
            <p:nvPr/>
          </p:nvGrpSpPr>
          <p:grpSpPr>
            <a:xfrm>
              <a:off x="7577934" y="3576097"/>
              <a:ext cx="4486925" cy="2322986"/>
              <a:chOff x="1430441" y="2476086"/>
              <a:chExt cx="5150561" cy="2836833"/>
            </a:xfrm>
          </p:grpSpPr>
          <p:pic>
            <p:nvPicPr>
              <p:cNvPr id="5" name="圖片 4">
                <a:extLst>
                  <a:ext uri="{FF2B5EF4-FFF2-40B4-BE49-F238E27FC236}">
                    <a16:creationId xmlns:a16="http://schemas.microsoft.com/office/drawing/2014/main" id="{37DE9A66-9058-9C08-D7A1-F409B568BEC0}"/>
                  </a:ext>
                </a:extLst>
              </p:cNvPr>
              <p:cNvPicPr>
                <a:picLocks noChangeAspect="1"/>
              </p:cNvPicPr>
              <p:nvPr/>
            </p:nvPicPr>
            <p:blipFill rotWithShape="1">
              <a:blip r:embed="rId6"/>
              <a:srcRect t="10636"/>
              <a:stretch/>
            </p:blipFill>
            <p:spPr>
              <a:xfrm>
                <a:off x="1430441" y="2476086"/>
                <a:ext cx="5099108" cy="2690833"/>
              </a:xfrm>
              <a:prstGeom prst="rect">
                <a:avLst/>
              </a:prstGeom>
            </p:spPr>
          </p:pic>
          <p:sp>
            <p:nvSpPr>
              <p:cNvPr id="7" name="矩形: 圓角 6">
                <a:extLst>
                  <a:ext uri="{FF2B5EF4-FFF2-40B4-BE49-F238E27FC236}">
                    <a16:creationId xmlns:a16="http://schemas.microsoft.com/office/drawing/2014/main" id="{C4B8C43F-DA7C-3B32-A37D-D69AF8FC366B}"/>
                  </a:ext>
                </a:extLst>
              </p:cNvPr>
              <p:cNvSpPr/>
              <p:nvPr/>
            </p:nvSpPr>
            <p:spPr>
              <a:xfrm>
                <a:off x="5930787" y="4947794"/>
                <a:ext cx="650215" cy="3651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文字方塊 12">
              <a:extLst>
                <a:ext uri="{FF2B5EF4-FFF2-40B4-BE49-F238E27FC236}">
                  <a16:creationId xmlns:a16="http://schemas.microsoft.com/office/drawing/2014/main" id="{404F1727-4BE1-9F9E-421E-B7EEAE7A8E44}"/>
                </a:ext>
              </a:extLst>
            </p:cNvPr>
            <p:cNvSpPr txBox="1"/>
            <p:nvPr/>
          </p:nvSpPr>
          <p:spPr>
            <a:xfrm>
              <a:off x="11022571" y="4679671"/>
              <a:ext cx="1101795" cy="400110"/>
            </a:xfrm>
            <a:prstGeom prst="rect">
              <a:avLst/>
            </a:prstGeom>
            <a:noFill/>
          </p:spPr>
          <p:txBody>
            <a:bodyPr wrap="square">
              <a:spAutoFit/>
            </a:bodyPr>
            <a:lstStyle/>
            <a:p>
              <a:r>
                <a:rPr lang="en-US" altLang="zh-TW" sz="2000" dirty="0">
                  <a:solidFill>
                    <a:schemeClr val="accent5">
                      <a:lumMod val="75000"/>
                    </a:schemeClr>
                  </a:solidFill>
                </a:rPr>
                <a:t>normal</a:t>
              </a:r>
              <a:endParaRPr lang="zh-TW" altLang="en-US" sz="2000" dirty="0">
                <a:solidFill>
                  <a:schemeClr val="accent5">
                    <a:lumMod val="75000"/>
                  </a:schemeClr>
                </a:solidFill>
              </a:endParaRPr>
            </a:p>
          </p:txBody>
        </p:sp>
        <p:sp>
          <p:nvSpPr>
            <p:cNvPr id="14" name="文字方塊 13">
              <a:extLst>
                <a:ext uri="{FF2B5EF4-FFF2-40B4-BE49-F238E27FC236}">
                  <a16:creationId xmlns:a16="http://schemas.microsoft.com/office/drawing/2014/main" id="{FB2E23CE-9EF1-2F3D-4E9E-0E4EF9F80051}"/>
                </a:ext>
              </a:extLst>
            </p:cNvPr>
            <p:cNvSpPr txBox="1"/>
            <p:nvPr/>
          </p:nvSpPr>
          <p:spPr>
            <a:xfrm>
              <a:off x="10356049" y="3770686"/>
              <a:ext cx="1101795" cy="400110"/>
            </a:xfrm>
            <a:prstGeom prst="rect">
              <a:avLst/>
            </a:prstGeom>
            <a:noFill/>
          </p:spPr>
          <p:txBody>
            <a:bodyPr wrap="square">
              <a:spAutoFit/>
            </a:bodyPr>
            <a:lstStyle/>
            <a:p>
              <a:r>
                <a:rPr lang="en-US" altLang="zh-TW" sz="2000" dirty="0">
                  <a:solidFill>
                    <a:schemeClr val="accent6">
                      <a:lumMod val="75000"/>
                    </a:schemeClr>
                  </a:solidFill>
                </a:rPr>
                <a:t>actuality</a:t>
              </a:r>
              <a:endParaRPr lang="zh-TW" altLang="en-US" sz="2000" dirty="0">
                <a:solidFill>
                  <a:schemeClr val="accent6">
                    <a:lumMod val="75000"/>
                  </a:schemeClr>
                </a:solidFill>
              </a:endParaRPr>
            </a:p>
          </p:txBody>
        </p:sp>
      </p:grpSp>
      <p:sp>
        <p:nvSpPr>
          <p:cNvPr id="15" name="文字方塊 14">
            <a:extLst>
              <a:ext uri="{FF2B5EF4-FFF2-40B4-BE49-F238E27FC236}">
                <a16:creationId xmlns:a16="http://schemas.microsoft.com/office/drawing/2014/main" id="{F19D0266-3990-11CB-C6D9-9E84DDD0F324}"/>
              </a:ext>
            </a:extLst>
          </p:cNvPr>
          <p:cNvSpPr txBox="1"/>
          <p:nvPr/>
        </p:nvSpPr>
        <p:spPr>
          <a:xfrm>
            <a:off x="8610600" y="4426507"/>
            <a:ext cx="4572000" cy="369332"/>
          </a:xfrm>
          <a:prstGeom prst="rect">
            <a:avLst/>
          </a:prstGeom>
          <a:noFill/>
        </p:spPr>
        <p:txBody>
          <a:bodyPr wrap="square">
            <a:spAutoFit/>
          </a:bodyPr>
          <a:lstStyle/>
          <a:p>
            <a:r>
              <a:rPr lang="en-US" altLang="zh-TW" dirty="0"/>
              <a:t>Loss</a:t>
            </a:r>
            <a:r>
              <a:rPr lang="zh-TW" altLang="en-US" dirty="0"/>
              <a:t> </a:t>
            </a:r>
            <a:r>
              <a:rPr lang="en-US" altLang="zh-TW" dirty="0"/>
              <a:t>=</a:t>
            </a:r>
            <a:r>
              <a:rPr lang="zh-TW" altLang="en-US" dirty="0"/>
              <a:t> </a:t>
            </a:r>
            <a:r>
              <a:rPr lang="en-US" altLang="zh-TW" dirty="0"/>
              <a:t>gradient</a:t>
            </a:r>
            <a:r>
              <a:rPr lang="zh-TW" altLang="en-US" dirty="0"/>
              <a:t> </a:t>
            </a:r>
            <a:r>
              <a:rPr lang="en-US" altLang="zh-TW" dirty="0"/>
              <a:t>*</a:t>
            </a:r>
            <a:r>
              <a:rPr lang="zh-TW" altLang="en-US" dirty="0"/>
              <a:t> </a:t>
            </a:r>
            <a:r>
              <a:rPr lang="en-US" altLang="zh-TW" dirty="0"/>
              <a:t>learning rate</a:t>
            </a:r>
            <a:endParaRPr lang="zh-TW" altLang="en-US" dirty="0"/>
          </a:p>
        </p:txBody>
      </p:sp>
      <p:sp>
        <p:nvSpPr>
          <p:cNvPr id="16" name="文字方塊 15">
            <a:extLst>
              <a:ext uri="{FF2B5EF4-FFF2-40B4-BE49-F238E27FC236}">
                <a16:creationId xmlns:a16="http://schemas.microsoft.com/office/drawing/2014/main" id="{BFE6E009-CA00-1EF0-92D4-2FA3A6F019E7}"/>
              </a:ext>
            </a:extLst>
          </p:cNvPr>
          <p:cNvSpPr txBox="1"/>
          <p:nvPr/>
        </p:nvSpPr>
        <p:spPr>
          <a:xfrm>
            <a:off x="722316" y="2800215"/>
            <a:ext cx="2865850" cy="461665"/>
          </a:xfrm>
          <a:prstGeom prst="rect">
            <a:avLst/>
          </a:prstGeom>
          <a:noFill/>
        </p:spPr>
        <p:txBody>
          <a:bodyPr wrap="square">
            <a:spAutoFit/>
          </a:bodyPr>
          <a:lstStyle/>
          <a:p>
            <a:pPr algn="ctr"/>
            <a:r>
              <a:rPr lang="en-US" altLang="zh-TW" sz="2400" dirty="0">
                <a:solidFill>
                  <a:srgbClr val="FF0000"/>
                </a:solidFill>
              </a:rPr>
              <a:t>Gradient vanishing</a:t>
            </a:r>
            <a:endParaRPr lang="zh-TW" altLang="en-US" sz="3600" dirty="0">
              <a:solidFill>
                <a:srgbClr val="FF0000"/>
              </a:solidFill>
            </a:endParaRPr>
          </a:p>
        </p:txBody>
      </p:sp>
    </p:spTree>
    <p:extLst>
      <p:ext uri="{BB962C8B-B14F-4D97-AF65-F5344CB8AC3E}">
        <p14:creationId xmlns:p14="http://schemas.microsoft.com/office/powerpoint/2010/main" val="2580280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BC0596E-3F24-26F6-574C-0DC9C45B5C7E}"/>
              </a:ext>
            </a:extLst>
          </p:cNvPr>
          <p:cNvPicPr>
            <a:picLocks noChangeAspect="1"/>
          </p:cNvPicPr>
          <p:nvPr/>
        </p:nvPicPr>
        <p:blipFill>
          <a:blip r:embed="rId3"/>
          <a:stretch>
            <a:fillRect/>
          </a:stretch>
        </p:blipFill>
        <p:spPr>
          <a:xfrm>
            <a:off x="3219620" y="1085730"/>
            <a:ext cx="6426530" cy="4686541"/>
          </a:xfrm>
          <a:prstGeom prst="rect">
            <a:avLst/>
          </a:prstGeom>
        </p:spPr>
      </p:pic>
      <p:sp>
        <p:nvSpPr>
          <p:cNvPr id="6" name="矩形 5">
            <a:extLst>
              <a:ext uri="{FF2B5EF4-FFF2-40B4-BE49-F238E27FC236}">
                <a16:creationId xmlns:a16="http://schemas.microsoft.com/office/drawing/2014/main" id="{0AB924D8-E940-9898-41F3-351AAFF66EAC}"/>
              </a:ext>
            </a:extLst>
          </p:cNvPr>
          <p:cNvSpPr/>
          <p:nvPr/>
        </p:nvSpPr>
        <p:spPr>
          <a:xfrm>
            <a:off x="8140915" y="5296620"/>
            <a:ext cx="1742536" cy="767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B2F65AC6-80D3-16CF-055F-C2730771B61B}"/>
              </a:ext>
            </a:extLst>
          </p:cNvPr>
          <p:cNvSpPr txBox="1"/>
          <p:nvPr/>
        </p:nvSpPr>
        <p:spPr>
          <a:xfrm>
            <a:off x="2334576" y="4509821"/>
            <a:ext cx="1295487" cy="400110"/>
          </a:xfrm>
          <a:prstGeom prst="rect">
            <a:avLst/>
          </a:prstGeom>
          <a:solidFill>
            <a:schemeClr val="accent4">
              <a:lumMod val="20000"/>
              <a:lumOff val="80000"/>
            </a:schemeClr>
          </a:solidFill>
        </p:spPr>
        <p:txBody>
          <a:bodyPr wrap="square">
            <a:spAutoFit/>
          </a:bodyPr>
          <a:lstStyle/>
          <a:p>
            <a:pPr algn="ctr"/>
            <a:r>
              <a:rPr lang="en-US" altLang="zh-TW" sz="2000" dirty="0"/>
              <a:t>weight2</a:t>
            </a:r>
            <a:endParaRPr lang="zh-TW" altLang="en-US" sz="2000" dirty="0"/>
          </a:p>
        </p:txBody>
      </p:sp>
      <p:sp>
        <p:nvSpPr>
          <p:cNvPr id="7" name="文字方塊 6">
            <a:extLst>
              <a:ext uri="{FF2B5EF4-FFF2-40B4-BE49-F238E27FC236}">
                <a16:creationId xmlns:a16="http://schemas.microsoft.com/office/drawing/2014/main" id="{DB6121B5-9F6C-DF2B-A8DC-40A29ABB8367}"/>
              </a:ext>
            </a:extLst>
          </p:cNvPr>
          <p:cNvSpPr txBox="1"/>
          <p:nvPr/>
        </p:nvSpPr>
        <p:spPr>
          <a:xfrm>
            <a:off x="5673543" y="5458951"/>
            <a:ext cx="1295487" cy="400110"/>
          </a:xfrm>
          <a:prstGeom prst="rect">
            <a:avLst/>
          </a:prstGeom>
          <a:solidFill>
            <a:schemeClr val="accent4">
              <a:lumMod val="20000"/>
              <a:lumOff val="80000"/>
            </a:schemeClr>
          </a:solidFill>
        </p:spPr>
        <p:txBody>
          <a:bodyPr wrap="square">
            <a:spAutoFit/>
          </a:bodyPr>
          <a:lstStyle/>
          <a:p>
            <a:pPr algn="ctr"/>
            <a:r>
              <a:rPr lang="en-US" altLang="zh-TW" sz="2000" dirty="0"/>
              <a:t>weight1</a:t>
            </a:r>
            <a:endParaRPr lang="zh-TW" altLang="en-US" sz="2000" dirty="0"/>
          </a:p>
        </p:txBody>
      </p:sp>
      <p:sp>
        <p:nvSpPr>
          <p:cNvPr id="8" name="文字方塊 7">
            <a:extLst>
              <a:ext uri="{FF2B5EF4-FFF2-40B4-BE49-F238E27FC236}">
                <a16:creationId xmlns:a16="http://schemas.microsoft.com/office/drawing/2014/main" id="{85603D84-8B49-502C-A0C7-65D6D8BED27F}"/>
              </a:ext>
            </a:extLst>
          </p:cNvPr>
          <p:cNvSpPr txBox="1"/>
          <p:nvPr/>
        </p:nvSpPr>
        <p:spPr>
          <a:xfrm>
            <a:off x="2334575" y="2037629"/>
            <a:ext cx="1295487" cy="400110"/>
          </a:xfrm>
          <a:prstGeom prst="rect">
            <a:avLst/>
          </a:prstGeom>
          <a:solidFill>
            <a:schemeClr val="accent4">
              <a:lumMod val="20000"/>
              <a:lumOff val="80000"/>
            </a:schemeClr>
          </a:solidFill>
        </p:spPr>
        <p:txBody>
          <a:bodyPr wrap="square">
            <a:spAutoFit/>
          </a:bodyPr>
          <a:lstStyle/>
          <a:p>
            <a:pPr algn="ctr"/>
            <a:r>
              <a:rPr lang="en-US" altLang="zh-TW" sz="2000" dirty="0"/>
              <a:t>weight3</a:t>
            </a:r>
            <a:endParaRPr lang="zh-TW" altLang="en-US" sz="2000" dirty="0"/>
          </a:p>
        </p:txBody>
      </p:sp>
      <p:sp>
        <p:nvSpPr>
          <p:cNvPr id="9" name="文字方塊 8">
            <a:extLst>
              <a:ext uri="{FF2B5EF4-FFF2-40B4-BE49-F238E27FC236}">
                <a16:creationId xmlns:a16="http://schemas.microsoft.com/office/drawing/2014/main" id="{1D82EB16-ADBC-5D6D-29FD-E91EA585FBE8}"/>
              </a:ext>
            </a:extLst>
          </p:cNvPr>
          <p:cNvSpPr txBox="1"/>
          <p:nvPr/>
        </p:nvSpPr>
        <p:spPr>
          <a:xfrm>
            <a:off x="7493172" y="3273725"/>
            <a:ext cx="1295487" cy="400110"/>
          </a:xfrm>
          <a:prstGeom prst="rect">
            <a:avLst/>
          </a:prstGeom>
          <a:solidFill>
            <a:schemeClr val="accent4">
              <a:lumMod val="20000"/>
              <a:lumOff val="80000"/>
            </a:schemeClr>
          </a:solidFill>
        </p:spPr>
        <p:txBody>
          <a:bodyPr wrap="square">
            <a:spAutoFit/>
          </a:bodyPr>
          <a:lstStyle/>
          <a:p>
            <a:pPr algn="ctr"/>
            <a:r>
              <a:rPr lang="en-US" altLang="zh-TW" sz="2000" dirty="0"/>
              <a:t>weight4</a:t>
            </a:r>
            <a:endParaRPr lang="zh-TW" altLang="en-US" sz="2000" dirty="0"/>
          </a:p>
        </p:txBody>
      </p:sp>
      <p:sp>
        <p:nvSpPr>
          <p:cNvPr id="10" name="文字方塊 9">
            <a:extLst>
              <a:ext uri="{FF2B5EF4-FFF2-40B4-BE49-F238E27FC236}">
                <a16:creationId xmlns:a16="http://schemas.microsoft.com/office/drawing/2014/main" id="{F4A6EB81-55B1-3C8E-6ADA-6706DDFD78B3}"/>
              </a:ext>
            </a:extLst>
          </p:cNvPr>
          <p:cNvSpPr txBox="1"/>
          <p:nvPr/>
        </p:nvSpPr>
        <p:spPr>
          <a:xfrm>
            <a:off x="4800513" y="5956240"/>
            <a:ext cx="1295487" cy="400110"/>
          </a:xfrm>
          <a:prstGeom prst="rect">
            <a:avLst/>
          </a:prstGeom>
          <a:solidFill>
            <a:schemeClr val="accent2">
              <a:lumMod val="20000"/>
              <a:lumOff val="80000"/>
            </a:schemeClr>
          </a:solidFill>
        </p:spPr>
        <p:txBody>
          <a:bodyPr wrap="square">
            <a:spAutoFit/>
          </a:bodyPr>
          <a:lstStyle/>
          <a:p>
            <a:pPr algn="ctr"/>
            <a:r>
              <a:rPr lang="en-US" altLang="zh-TW" sz="2000" dirty="0">
                <a:solidFill>
                  <a:srgbClr val="FF0000"/>
                </a:solidFill>
              </a:rPr>
              <a:t>input1</a:t>
            </a:r>
            <a:endParaRPr lang="zh-TW" altLang="en-US" sz="2000" dirty="0">
              <a:solidFill>
                <a:srgbClr val="FF0000"/>
              </a:solidFill>
            </a:endParaRPr>
          </a:p>
        </p:txBody>
      </p:sp>
      <p:sp>
        <p:nvSpPr>
          <p:cNvPr id="5" name="投影片編號版面配置區 4">
            <a:extLst>
              <a:ext uri="{FF2B5EF4-FFF2-40B4-BE49-F238E27FC236}">
                <a16:creationId xmlns:a16="http://schemas.microsoft.com/office/drawing/2014/main" id="{EFBAEF87-77E1-19E1-5DBD-629A965334DF}"/>
              </a:ext>
            </a:extLst>
          </p:cNvPr>
          <p:cNvSpPr>
            <a:spLocks noGrp="1"/>
          </p:cNvSpPr>
          <p:nvPr>
            <p:ph type="sldNum" sz="quarter" idx="12"/>
          </p:nvPr>
        </p:nvSpPr>
        <p:spPr/>
        <p:txBody>
          <a:bodyPr/>
          <a:lstStyle/>
          <a:p>
            <a:fld id="{1492D4C0-6025-4743-BE69-9CA9550055FB}" type="slidenum">
              <a:rPr lang="zh-TW" altLang="en-US" smtClean="0"/>
              <a:t>36</a:t>
            </a:fld>
            <a:endParaRPr lang="zh-TW" altLang="en-US"/>
          </a:p>
        </p:txBody>
      </p:sp>
      <p:sp>
        <p:nvSpPr>
          <p:cNvPr id="2" name="文字方塊 1">
            <a:extLst>
              <a:ext uri="{FF2B5EF4-FFF2-40B4-BE49-F238E27FC236}">
                <a16:creationId xmlns:a16="http://schemas.microsoft.com/office/drawing/2014/main" id="{D3827810-A753-A132-891B-C50B0DE26160}"/>
              </a:ext>
            </a:extLst>
          </p:cNvPr>
          <p:cNvSpPr txBox="1"/>
          <p:nvPr/>
        </p:nvSpPr>
        <p:spPr>
          <a:xfrm>
            <a:off x="-1147743" y="315854"/>
            <a:ext cx="85905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The disadvantages of LSTM</a:t>
            </a:r>
          </a:p>
        </p:txBody>
      </p:sp>
      <p:sp>
        <p:nvSpPr>
          <p:cNvPr id="13" name="星形: 五角 12">
            <a:extLst>
              <a:ext uri="{FF2B5EF4-FFF2-40B4-BE49-F238E27FC236}">
                <a16:creationId xmlns:a16="http://schemas.microsoft.com/office/drawing/2014/main" id="{01739995-E0D8-6442-2BC1-388A7BB104DC}"/>
              </a:ext>
            </a:extLst>
          </p:cNvPr>
          <p:cNvSpPr/>
          <p:nvPr/>
        </p:nvSpPr>
        <p:spPr>
          <a:xfrm>
            <a:off x="1826348" y="2043143"/>
            <a:ext cx="372713" cy="389082"/>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星形: 五角 13">
            <a:extLst>
              <a:ext uri="{FF2B5EF4-FFF2-40B4-BE49-F238E27FC236}">
                <a16:creationId xmlns:a16="http://schemas.microsoft.com/office/drawing/2014/main" id="{810CB79B-DB93-B4CC-B3AF-D913B4B36F13}"/>
              </a:ext>
            </a:extLst>
          </p:cNvPr>
          <p:cNvSpPr/>
          <p:nvPr/>
        </p:nvSpPr>
        <p:spPr>
          <a:xfrm>
            <a:off x="1826348" y="4545388"/>
            <a:ext cx="372713" cy="389082"/>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星形: 五角 14">
            <a:extLst>
              <a:ext uri="{FF2B5EF4-FFF2-40B4-BE49-F238E27FC236}">
                <a16:creationId xmlns:a16="http://schemas.microsoft.com/office/drawing/2014/main" id="{1890970D-D60E-D825-F2B0-E63DF63CCDCF}"/>
              </a:ext>
            </a:extLst>
          </p:cNvPr>
          <p:cNvSpPr/>
          <p:nvPr/>
        </p:nvSpPr>
        <p:spPr>
          <a:xfrm>
            <a:off x="7055176" y="5458951"/>
            <a:ext cx="372713" cy="389082"/>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星形: 五角 15">
            <a:extLst>
              <a:ext uri="{FF2B5EF4-FFF2-40B4-BE49-F238E27FC236}">
                <a16:creationId xmlns:a16="http://schemas.microsoft.com/office/drawing/2014/main" id="{20304FF3-7AF0-EB11-0602-399B71A42831}"/>
              </a:ext>
            </a:extLst>
          </p:cNvPr>
          <p:cNvSpPr/>
          <p:nvPr/>
        </p:nvSpPr>
        <p:spPr>
          <a:xfrm>
            <a:off x="8894795" y="3273725"/>
            <a:ext cx="372713" cy="389082"/>
          </a:xfrm>
          <a:prstGeom prst="star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22050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E7686F3-AB2B-337A-CA8E-5F80212046BF}"/>
              </a:ext>
            </a:extLst>
          </p:cNvPr>
          <p:cNvPicPr>
            <a:picLocks noChangeAspect="1"/>
          </p:cNvPicPr>
          <p:nvPr/>
        </p:nvPicPr>
        <p:blipFill>
          <a:blip r:embed="rId3"/>
          <a:stretch>
            <a:fillRect/>
          </a:stretch>
        </p:blipFill>
        <p:spPr>
          <a:xfrm>
            <a:off x="1024415" y="2229418"/>
            <a:ext cx="10143169" cy="3656315"/>
          </a:xfrm>
          <a:prstGeom prst="rect">
            <a:avLst/>
          </a:prstGeom>
        </p:spPr>
      </p:pic>
      <p:sp>
        <p:nvSpPr>
          <p:cNvPr id="4" name="投影片編號版面配置區 3">
            <a:extLst>
              <a:ext uri="{FF2B5EF4-FFF2-40B4-BE49-F238E27FC236}">
                <a16:creationId xmlns:a16="http://schemas.microsoft.com/office/drawing/2014/main" id="{B720A389-DC45-4E9D-5DDC-6DCB87A48287}"/>
              </a:ext>
            </a:extLst>
          </p:cNvPr>
          <p:cNvSpPr>
            <a:spLocks noGrp="1"/>
          </p:cNvSpPr>
          <p:nvPr>
            <p:ph type="sldNum" sz="quarter" idx="12"/>
          </p:nvPr>
        </p:nvSpPr>
        <p:spPr/>
        <p:txBody>
          <a:bodyPr/>
          <a:lstStyle/>
          <a:p>
            <a:fld id="{1492D4C0-6025-4743-BE69-9CA9550055FB}" type="slidenum">
              <a:rPr lang="zh-TW" altLang="en-US" smtClean="0"/>
              <a:t>37</a:t>
            </a:fld>
            <a:endParaRPr lang="zh-TW" altLang="en-US"/>
          </a:p>
        </p:txBody>
      </p:sp>
      <p:sp>
        <p:nvSpPr>
          <p:cNvPr id="6" name="矩形 5">
            <a:extLst>
              <a:ext uri="{FF2B5EF4-FFF2-40B4-BE49-F238E27FC236}">
                <a16:creationId xmlns:a16="http://schemas.microsoft.com/office/drawing/2014/main" id="{F15FCF92-8FA2-59A7-30A9-DC508AEA26AD}"/>
              </a:ext>
            </a:extLst>
          </p:cNvPr>
          <p:cNvSpPr/>
          <p:nvPr/>
        </p:nvSpPr>
        <p:spPr>
          <a:xfrm>
            <a:off x="438884" y="338796"/>
            <a:ext cx="7527517" cy="646331"/>
          </a:xfrm>
          <a:prstGeom prst="rect">
            <a:avLst/>
          </a:prstGeom>
        </p:spPr>
        <p:txBody>
          <a:bodyPr wrap="square">
            <a:spAutoFit/>
          </a:bodyPr>
          <a:lstStyle/>
          <a:p>
            <a:r>
              <a:rPr lang="en-US" altLang="zh-TW" sz="3600" b="1" dirty="0">
                <a:cs typeface="Arial" panose="020B0604020202020204" pitchFamily="34" charset="0"/>
              </a:rPr>
              <a:t>CNN-LSTM</a:t>
            </a:r>
            <a:r>
              <a:rPr lang="zh-TW" altLang="en-US" sz="3600" b="1" dirty="0">
                <a:cs typeface="Arial" panose="020B0604020202020204" pitchFamily="34" charset="0"/>
              </a:rPr>
              <a:t> </a:t>
            </a:r>
          </a:p>
        </p:txBody>
      </p:sp>
      <p:sp>
        <p:nvSpPr>
          <p:cNvPr id="10" name="文字方塊 9">
            <a:extLst>
              <a:ext uri="{FF2B5EF4-FFF2-40B4-BE49-F238E27FC236}">
                <a16:creationId xmlns:a16="http://schemas.microsoft.com/office/drawing/2014/main" id="{C74CF06B-073A-11FE-4CA7-E24884980563}"/>
              </a:ext>
            </a:extLst>
          </p:cNvPr>
          <p:cNvSpPr txBox="1"/>
          <p:nvPr/>
        </p:nvSpPr>
        <p:spPr>
          <a:xfrm>
            <a:off x="865069" y="1106681"/>
            <a:ext cx="10771277"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CNN (convolutional</a:t>
            </a:r>
            <a:r>
              <a:rPr lang="zh-TW" altLang="en-US" sz="2200" dirty="0"/>
              <a:t> </a:t>
            </a:r>
            <a:r>
              <a:rPr lang="en-US" altLang="zh-TW" sz="2200" dirty="0"/>
              <a:t>neural network) exploits the ability of convolutional layers for extracting useful information and learning the internal representation of time-series data.</a:t>
            </a:r>
          </a:p>
        </p:txBody>
      </p:sp>
      <p:sp>
        <p:nvSpPr>
          <p:cNvPr id="12" name="文字方塊 11">
            <a:extLst>
              <a:ext uri="{FF2B5EF4-FFF2-40B4-BE49-F238E27FC236}">
                <a16:creationId xmlns:a16="http://schemas.microsoft.com/office/drawing/2014/main" id="{FF18F85F-2C8B-1CB9-8774-8ADE7BD396AA}"/>
              </a:ext>
            </a:extLst>
          </p:cNvPr>
          <p:cNvSpPr txBox="1"/>
          <p:nvPr/>
        </p:nvSpPr>
        <p:spPr>
          <a:xfrm>
            <a:off x="57831" y="6496400"/>
            <a:ext cx="4572000" cy="307777"/>
          </a:xfrm>
          <a:prstGeom prst="rect">
            <a:avLst/>
          </a:prstGeom>
          <a:noFill/>
        </p:spPr>
        <p:txBody>
          <a:bodyPr wrap="square">
            <a:spAutoFit/>
          </a:bodyPr>
          <a:lstStyle/>
          <a:p>
            <a:r>
              <a:rPr lang="en-US" altLang="zh-TW" sz="1400" i="1" dirty="0">
                <a:solidFill>
                  <a:srgbClr val="222222"/>
                </a:solidFill>
              </a:rPr>
              <a:t>Neural computing and applications</a:t>
            </a:r>
            <a:r>
              <a:rPr lang="en-US" altLang="zh-TW" sz="1400" dirty="0">
                <a:solidFill>
                  <a:srgbClr val="222222"/>
                </a:solidFill>
              </a:rPr>
              <a:t> 32 (2020): 17351-17360.</a:t>
            </a:r>
            <a:endParaRPr lang="zh-TW" altLang="en-US" sz="1400" dirty="0"/>
          </a:p>
        </p:txBody>
      </p:sp>
      <p:sp>
        <p:nvSpPr>
          <p:cNvPr id="13" name="文字方塊 12">
            <a:extLst>
              <a:ext uri="{FF2B5EF4-FFF2-40B4-BE49-F238E27FC236}">
                <a16:creationId xmlns:a16="http://schemas.microsoft.com/office/drawing/2014/main" id="{08F49004-2C30-97A0-D4B8-A103B520D92A}"/>
              </a:ext>
            </a:extLst>
          </p:cNvPr>
          <p:cNvSpPr txBox="1"/>
          <p:nvPr/>
        </p:nvSpPr>
        <p:spPr>
          <a:xfrm>
            <a:off x="57831" y="6251400"/>
            <a:ext cx="4572000" cy="307777"/>
          </a:xfrm>
          <a:prstGeom prst="rect">
            <a:avLst/>
          </a:prstGeom>
          <a:noFill/>
        </p:spPr>
        <p:txBody>
          <a:bodyPr wrap="square">
            <a:spAutoFit/>
          </a:bodyPr>
          <a:lstStyle/>
          <a:p>
            <a:r>
              <a:rPr lang="en-US" altLang="zh-TW" sz="1400" i="1" dirty="0">
                <a:solidFill>
                  <a:srgbClr val="222222"/>
                </a:solidFill>
              </a:rPr>
              <a:t>Sustainable Energy, Grids and Networks</a:t>
            </a:r>
            <a:r>
              <a:rPr lang="en-US" altLang="zh-TW" sz="1400" dirty="0">
                <a:solidFill>
                  <a:srgbClr val="222222"/>
                </a:solidFill>
              </a:rPr>
              <a:t> 32 (2022): 100839.</a:t>
            </a:r>
            <a:endParaRPr lang="zh-TW" altLang="en-US" sz="1400" dirty="0"/>
          </a:p>
        </p:txBody>
      </p:sp>
      <p:sp>
        <p:nvSpPr>
          <p:cNvPr id="14" name="矩形 13">
            <a:extLst>
              <a:ext uri="{FF2B5EF4-FFF2-40B4-BE49-F238E27FC236}">
                <a16:creationId xmlns:a16="http://schemas.microsoft.com/office/drawing/2014/main" id="{2140F664-0CFB-A2AA-331E-63F47D5A3CD6}"/>
              </a:ext>
            </a:extLst>
          </p:cNvPr>
          <p:cNvSpPr/>
          <p:nvPr/>
        </p:nvSpPr>
        <p:spPr>
          <a:xfrm>
            <a:off x="4406346" y="2121122"/>
            <a:ext cx="3379305" cy="376461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90611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11DC711-4D6C-7157-ED8C-74181FE52653}"/>
              </a:ext>
            </a:extLst>
          </p:cNvPr>
          <p:cNvSpPr>
            <a:spLocks noGrp="1"/>
          </p:cNvSpPr>
          <p:nvPr>
            <p:ph type="sldNum" sz="quarter" idx="12"/>
          </p:nvPr>
        </p:nvSpPr>
        <p:spPr/>
        <p:txBody>
          <a:bodyPr/>
          <a:lstStyle/>
          <a:p>
            <a:fld id="{1492D4C0-6025-4743-BE69-9CA9550055FB}" type="slidenum">
              <a:rPr lang="zh-TW" altLang="en-US" smtClean="0"/>
              <a:t>38</a:t>
            </a:fld>
            <a:endParaRPr lang="zh-TW" altLang="en-US"/>
          </a:p>
        </p:txBody>
      </p:sp>
      <p:sp>
        <p:nvSpPr>
          <p:cNvPr id="8" name="文字方塊 7">
            <a:extLst>
              <a:ext uri="{FF2B5EF4-FFF2-40B4-BE49-F238E27FC236}">
                <a16:creationId xmlns:a16="http://schemas.microsoft.com/office/drawing/2014/main" id="{178E8665-A1A8-5DDE-D805-8A45E77013BC}"/>
              </a:ext>
            </a:extLst>
          </p:cNvPr>
          <p:cNvSpPr txBox="1"/>
          <p:nvPr/>
        </p:nvSpPr>
        <p:spPr>
          <a:xfrm>
            <a:off x="1049591" y="2023969"/>
            <a:ext cx="2473513" cy="430887"/>
          </a:xfrm>
          <a:prstGeom prst="rect">
            <a:avLst/>
          </a:prstGeom>
          <a:noFill/>
        </p:spPr>
        <p:txBody>
          <a:bodyPr wrap="square">
            <a:spAutoFit/>
          </a:bodyPr>
          <a:lstStyle/>
          <a:p>
            <a:pPr algn="ctr"/>
            <a:r>
              <a:rPr lang="en-US" altLang="zh-TW" sz="2200" b="1" dirty="0"/>
              <a:t>Convolutional layer</a:t>
            </a:r>
          </a:p>
        </p:txBody>
      </p:sp>
      <p:sp>
        <p:nvSpPr>
          <p:cNvPr id="9" name="文字方塊 8">
            <a:extLst>
              <a:ext uri="{FF2B5EF4-FFF2-40B4-BE49-F238E27FC236}">
                <a16:creationId xmlns:a16="http://schemas.microsoft.com/office/drawing/2014/main" id="{938D36AA-B5B3-3CB0-103E-D47A57603021}"/>
              </a:ext>
            </a:extLst>
          </p:cNvPr>
          <p:cNvSpPr txBox="1"/>
          <p:nvPr/>
        </p:nvSpPr>
        <p:spPr>
          <a:xfrm>
            <a:off x="1049590" y="5282112"/>
            <a:ext cx="2473513" cy="430887"/>
          </a:xfrm>
          <a:prstGeom prst="rect">
            <a:avLst/>
          </a:prstGeom>
          <a:noFill/>
        </p:spPr>
        <p:txBody>
          <a:bodyPr wrap="square">
            <a:spAutoFit/>
          </a:bodyPr>
          <a:lstStyle/>
          <a:p>
            <a:pPr algn="ctr"/>
            <a:r>
              <a:rPr lang="en-US" altLang="zh-TW" sz="2200" b="1" dirty="0"/>
              <a:t>Pooling layer</a:t>
            </a:r>
          </a:p>
        </p:txBody>
      </p:sp>
      <p:sp>
        <p:nvSpPr>
          <p:cNvPr id="10" name="矩形 9">
            <a:extLst>
              <a:ext uri="{FF2B5EF4-FFF2-40B4-BE49-F238E27FC236}">
                <a16:creationId xmlns:a16="http://schemas.microsoft.com/office/drawing/2014/main" id="{06DD997A-A8B9-987A-B909-561C281BB795}"/>
              </a:ext>
            </a:extLst>
          </p:cNvPr>
          <p:cNvSpPr/>
          <p:nvPr/>
        </p:nvSpPr>
        <p:spPr>
          <a:xfrm>
            <a:off x="434619" y="266710"/>
            <a:ext cx="7527517" cy="646331"/>
          </a:xfrm>
          <a:prstGeom prst="rect">
            <a:avLst/>
          </a:prstGeom>
        </p:spPr>
        <p:txBody>
          <a:bodyPr wrap="square">
            <a:spAutoFit/>
          </a:bodyPr>
          <a:lstStyle/>
          <a:p>
            <a:r>
              <a:rPr lang="en-US" altLang="zh-TW" sz="3600" b="1" dirty="0">
                <a:cs typeface="Arial" panose="020B0604020202020204" pitchFamily="34" charset="0"/>
              </a:rPr>
              <a:t>CNN </a:t>
            </a:r>
            <a:endParaRPr lang="zh-TW" altLang="en-US" sz="3600" b="1" dirty="0">
              <a:cs typeface="Arial" panose="020B0604020202020204" pitchFamily="34" charset="0"/>
            </a:endParaRPr>
          </a:p>
        </p:txBody>
      </p:sp>
      <p:pic>
        <p:nvPicPr>
          <p:cNvPr id="19" name="圖片 18">
            <a:extLst>
              <a:ext uri="{FF2B5EF4-FFF2-40B4-BE49-F238E27FC236}">
                <a16:creationId xmlns:a16="http://schemas.microsoft.com/office/drawing/2014/main" id="{F5231386-8112-C4C9-57B1-C9B47CBD7C70}"/>
              </a:ext>
            </a:extLst>
          </p:cNvPr>
          <p:cNvPicPr>
            <a:picLocks noChangeAspect="1"/>
          </p:cNvPicPr>
          <p:nvPr/>
        </p:nvPicPr>
        <p:blipFill>
          <a:blip r:embed="rId3"/>
          <a:stretch>
            <a:fillRect/>
          </a:stretch>
        </p:blipFill>
        <p:spPr>
          <a:xfrm>
            <a:off x="3523104" y="603319"/>
            <a:ext cx="7285343" cy="3317582"/>
          </a:xfrm>
          <a:prstGeom prst="rect">
            <a:avLst/>
          </a:prstGeom>
        </p:spPr>
      </p:pic>
      <p:pic>
        <p:nvPicPr>
          <p:cNvPr id="27" name="圖片 26">
            <a:extLst>
              <a:ext uri="{FF2B5EF4-FFF2-40B4-BE49-F238E27FC236}">
                <a16:creationId xmlns:a16="http://schemas.microsoft.com/office/drawing/2014/main" id="{B470D7BD-464F-6D07-86CB-2B7C261B6765}"/>
              </a:ext>
            </a:extLst>
          </p:cNvPr>
          <p:cNvPicPr>
            <a:picLocks noChangeAspect="1"/>
          </p:cNvPicPr>
          <p:nvPr/>
        </p:nvPicPr>
        <p:blipFill>
          <a:blip r:embed="rId4"/>
          <a:stretch>
            <a:fillRect/>
          </a:stretch>
        </p:blipFill>
        <p:spPr>
          <a:xfrm>
            <a:off x="3523104" y="4403822"/>
            <a:ext cx="5312424" cy="2187468"/>
          </a:xfrm>
          <a:prstGeom prst="rect">
            <a:avLst/>
          </a:prstGeom>
        </p:spPr>
      </p:pic>
      <p:sp>
        <p:nvSpPr>
          <p:cNvPr id="29" name="文字方塊 28">
            <a:extLst>
              <a:ext uri="{FF2B5EF4-FFF2-40B4-BE49-F238E27FC236}">
                <a16:creationId xmlns:a16="http://schemas.microsoft.com/office/drawing/2014/main" id="{6678E78B-7A96-304E-E576-2A701B911593}"/>
              </a:ext>
            </a:extLst>
          </p:cNvPr>
          <p:cNvSpPr txBox="1"/>
          <p:nvPr/>
        </p:nvSpPr>
        <p:spPr>
          <a:xfrm>
            <a:off x="1113399" y="2436195"/>
            <a:ext cx="2409705" cy="369332"/>
          </a:xfrm>
          <a:prstGeom prst="rect">
            <a:avLst/>
          </a:prstGeom>
          <a:noFill/>
        </p:spPr>
        <p:txBody>
          <a:bodyPr wrap="square">
            <a:spAutoFit/>
          </a:bodyPr>
          <a:lstStyle/>
          <a:p>
            <a:pPr marL="285750" indent="-285750">
              <a:buFont typeface="Arial" panose="020B0604020202020204" pitchFamily="34" charset="0"/>
              <a:buChar char="•"/>
            </a:pPr>
            <a:r>
              <a:rPr lang="en-US" altLang="zh-TW" dirty="0"/>
              <a:t>Learn block features</a:t>
            </a:r>
            <a:endParaRPr lang="zh-TW" altLang="en-US" dirty="0"/>
          </a:p>
        </p:txBody>
      </p:sp>
      <p:sp>
        <p:nvSpPr>
          <p:cNvPr id="4" name="文字方塊 3">
            <a:extLst>
              <a:ext uri="{FF2B5EF4-FFF2-40B4-BE49-F238E27FC236}">
                <a16:creationId xmlns:a16="http://schemas.microsoft.com/office/drawing/2014/main" id="{649710D0-32A4-5CE9-0463-F8CB6B7E9261}"/>
              </a:ext>
            </a:extLst>
          </p:cNvPr>
          <p:cNvSpPr txBox="1"/>
          <p:nvPr/>
        </p:nvSpPr>
        <p:spPr>
          <a:xfrm>
            <a:off x="880611" y="5686886"/>
            <a:ext cx="2680335" cy="646331"/>
          </a:xfrm>
          <a:prstGeom prst="rect">
            <a:avLst/>
          </a:prstGeom>
          <a:noFill/>
        </p:spPr>
        <p:txBody>
          <a:bodyPr wrap="square">
            <a:spAutoFit/>
          </a:bodyPr>
          <a:lstStyle/>
          <a:p>
            <a:pPr marL="285750" indent="-285750" algn="ctr">
              <a:buFont typeface="Arial" panose="020B0604020202020204" pitchFamily="34" charset="0"/>
              <a:buChar char="•"/>
            </a:pPr>
            <a:r>
              <a:rPr lang="en-US" altLang="zh-TW" dirty="0"/>
              <a:t>Compress and retain important information</a:t>
            </a:r>
            <a:endParaRPr lang="zh-TW" altLang="en-US" dirty="0"/>
          </a:p>
        </p:txBody>
      </p:sp>
    </p:spTree>
    <p:extLst>
      <p:ext uri="{BB962C8B-B14F-4D97-AF65-F5344CB8AC3E}">
        <p14:creationId xmlns:p14="http://schemas.microsoft.com/office/powerpoint/2010/main" val="280794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91C5CE-5191-C567-592E-006B59F7B05F}"/>
              </a:ext>
            </a:extLst>
          </p:cNvPr>
          <p:cNvSpPr>
            <a:spLocks noGrp="1"/>
          </p:cNvSpPr>
          <p:nvPr>
            <p:ph type="sldNum" sz="quarter" idx="12"/>
          </p:nvPr>
        </p:nvSpPr>
        <p:spPr>
          <a:xfrm>
            <a:off x="10037041" y="6424771"/>
            <a:ext cx="2057400" cy="365125"/>
          </a:xfrm>
        </p:spPr>
        <p:txBody>
          <a:bodyPr/>
          <a:lstStyle/>
          <a:p>
            <a:fld id="{425F3737-E5CE-46C3-9DB2-9B4C2B4284E0}" type="slidenum">
              <a:rPr lang="zh-TW" altLang="en-US" smtClean="0"/>
              <a:t>39</a:t>
            </a:fld>
            <a:endParaRPr lang="zh-TW" altLang="en-US" dirty="0"/>
          </a:p>
        </p:txBody>
      </p:sp>
      <p:grpSp>
        <p:nvGrpSpPr>
          <p:cNvPr id="5" name="群組 4">
            <a:extLst>
              <a:ext uri="{FF2B5EF4-FFF2-40B4-BE49-F238E27FC236}">
                <a16:creationId xmlns:a16="http://schemas.microsoft.com/office/drawing/2014/main" id="{D703FDD9-9E97-71F7-6280-5A0225456731}"/>
              </a:ext>
            </a:extLst>
          </p:cNvPr>
          <p:cNvGrpSpPr/>
          <p:nvPr/>
        </p:nvGrpSpPr>
        <p:grpSpPr>
          <a:xfrm>
            <a:off x="2998247" y="3707919"/>
            <a:ext cx="6955651" cy="2899414"/>
            <a:chOff x="838441" y="1027071"/>
            <a:chExt cx="7825317" cy="3461198"/>
          </a:xfrm>
        </p:grpSpPr>
        <p:pic>
          <p:nvPicPr>
            <p:cNvPr id="3" name="圖片 2">
              <a:extLst>
                <a:ext uri="{FF2B5EF4-FFF2-40B4-BE49-F238E27FC236}">
                  <a16:creationId xmlns:a16="http://schemas.microsoft.com/office/drawing/2014/main" id="{886C2302-ACFA-A7D8-F256-08B2044DFFF0}"/>
                </a:ext>
              </a:extLst>
            </p:cNvPr>
            <p:cNvPicPr>
              <a:picLocks noChangeAspect="1"/>
            </p:cNvPicPr>
            <p:nvPr/>
          </p:nvPicPr>
          <p:blipFill>
            <a:blip r:embed="rId2"/>
            <a:stretch>
              <a:fillRect/>
            </a:stretch>
          </p:blipFill>
          <p:spPr>
            <a:xfrm>
              <a:off x="838441" y="1027071"/>
              <a:ext cx="7825317" cy="3461198"/>
            </a:xfrm>
            <a:prstGeom prst="rect">
              <a:avLst/>
            </a:prstGeom>
          </p:spPr>
        </p:pic>
        <p:sp>
          <p:nvSpPr>
            <p:cNvPr id="4" name="文字方塊 3">
              <a:extLst>
                <a:ext uri="{FF2B5EF4-FFF2-40B4-BE49-F238E27FC236}">
                  <a16:creationId xmlns:a16="http://schemas.microsoft.com/office/drawing/2014/main" id="{CCD80A5A-F9AE-276F-22C4-26EE1659F41D}"/>
                </a:ext>
              </a:extLst>
            </p:cNvPr>
            <p:cNvSpPr txBox="1"/>
            <p:nvPr/>
          </p:nvSpPr>
          <p:spPr>
            <a:xfrm>
              <a:off x="3853817" y="1992446"/>
              <a:ext cx="1573765" cy="399495"/>
            </a:xfrm>
            <a:prstGeom prst="rect">
              <a:avLst/>
            </a:prstGeom>
            <a:noFill/>
          </p:spPr>
          <p:txBody>
            <a:bodyPr wrap="square">
              <a:spAutoFit/>
            </a:bodyPr>
            <a:lstStyle/>
            <a:p>
              <a:pPr algn="ctr"/>
              <a:r>
                <a:rPr lang="en-US" altLang="zh-TW" b="1" dirty="0">
                  <a:solidFill>
                    <a:srgbClr val="FF0000"/>
                  </a:solidFill>
                </a:rPr>
                <a:t>Dropout</a:t>
              </a:r>
              <a:endParaRPr lang="zh-TW" altLang="en-US" b="1" dirty="0">
                <a:solidFill>
                  <a:srgbClr val="FF0000"/>
                </a:solidFill>
              </a:endParaRPr>
            </a:p>
          </p:txBody>
        </p:sp>
      </p:grpSp>
      <p:sp>
        <p:nvSpPr>
          <p:cNvPr id="6" name="文字方塊 5">
            <a:extLst>
              <a:ext uri="{FF2B5EF4-FFF2-40B4-BE49-F238E27FC236}">
                <a16:creationId xmlns:a16="http://schemas.microsoft.com/office/drawing/2014/main" id="{0BB50595-C1BE-A3F7-C416-F51BA994B1A1}"/>
              </a:ext>
            </a:extLst>
          </p:cNvPr>
          <p:cNvSpPr txBox="1"/>
          <p:nvPr/>
        </p:nvSpPr>
        <p:spPr>
          <a:xfrm>
            <a:off x="317985" y="215353"/>
            <a:ext cx="7803240" cy="646331"/>
          </a:xfrm>
          <a:prstGeom prst="rect">
            <a:avLst/>
          </a:prstGeom>
          <a:noFill/>
        </p:spPr>
        <p:txBody>
          <a:bodyPr wrap="square">
            <a:spAutoFit/>
          </a:bodyPr>
          <a:lstStyle/>
          <a:p>
            <a:r>
              <a:rPr lang="en-US" altLang="zh-TW" sz="3600" b="1" dirty="0"/>
              <a:t>Overfitted</a:t>
            </a:r>
            <a:endParaRPr lang="zh-TW" altLang="en-US" sz="3600" b="1" dirty="0"/>
          </a:p>
        </p:txBody>
      </p:sp>
      <p:pic>
        <p:nvPicPr>
          <p:cNvPr id="7" name="圖片 6">
            <a:extLst>
              <a:ext uri="{FF2B5EF4-FFF2-40B4-BE49-F238E27FC236}">
                <a16:creationId xmlns:a16="http://schemas.microsoft.com/office/drawing/2014/main" id="{9666AEC0-783A-64F8-8853-94B954453558}"/>
              </a:ext>
            </a:extLst>
          </p:cNvPr>
          <p:cNvPicPr>
            <a:picLocks noChangeAspect="1"/>
          </p:cNvPicPr>
          <p:nvPr/>
        </p:nvPicPr>
        <p:blipFill>
          <a:blip r:embed="rId3"/>
          <a:stretch>
            <a:fillRect/>
          </a:stretch>
        </p:blipFill>
        <p:spPr>
          <a:xfrm>
            <a:off x="2998247" y="906266"/>
            <a:ext cx="6780930" cy="2356750"/>
          </a:xfrm>
          <a:prstGeom prst="rect">
            <a:avLst/>
          </a:prstGeom>
        </p:spPr>
      </p:pic>
      <p:sp>
        <p:nvSpPr>
          <p:cNvPr id="8" name="矩形 7">
            <a:extLst>
              <a:ext uri="{FF2B5EF4-FFF2-40B4-BE49-F238E27FC236}">
                <a16:creationId xmlns:a16="http://schemas.microsoft.com/office/drawing/2014/main" id="{285FF660-6AAB-BF09-F62D-3358064899F8}"/>
              </a:ext>
            </a:extLst>
          </p:cNvPr>
          <p:cNvSpPr/>
          <p:nvPr/>
        </p:nvSpPr>
        <p:spPr>
          <a:xfrm>
            <a:off x="7469316" y="906266"/>
            <a:ext cx="2226734" cy="23567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207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AA69E08E-4FCC-D5AF-DA67-1127201E1823}"/>
              </a:ext>
            </a:extLst>
          </p:cNvPr>
          <p:cNvGrpSpPr/>
          <p:nvPr/>
        </p:nvGrpSpPr>
        <p:grpSpPr>
          <a:xfrm>
            <a:off x="2447990" y="1728017"/>
            <a:ext cx="7720671" cy="2308628"/>
            <a:chOff x="923989" y="1728017"/>
            <a:chExt cx="7720671" cy="2308628"/>
          </a:xfrm>
        </p:grpSpPr>
        <p:pic>
          <p:nvPicPr>
            <p:cNvPr id="49" name="圖片 48">
              <a:extLst>
                <a:ext uri="{FF2B5EF4-FFF2-40B4-BE49-F238E27FC236}">
                  <a16:creationId xmlns:a16="http://schemas.microsoft.com/office/drawing/2014/main" id="{ADA90527-779B-24CF-8E64-145ACCC0C26C}"/>
                </a:ext>
              </a:extLst>
            </p:cNvPr>
            <p:cNvPicPr>
              <a:picLocks noChangeAspect="1"/>
            </p:cNvPicPr>
            <p:nvPr/>
          </p:nvPicPr>
          <p:blipFill>
            <a:blip r:embed="rId3"/>
            <a:stretch>
              <a:fillRect/>
            </a:stretch>
          </p:blipFill>
          <p:spPr>
            <a:xfrm>
              <a:off x="923989" y="1728017"/>
              <a:ext cx="817303" cy="2308628"/>
            </a:xfrm>
            <a:prstGeom prst="rect">
              <a:avLst/>
            </a:prstGeom>
          </p:spPr>
        </p:pic>
        <p:sp>
          <p:nvSpPr>
            <p:cNvPr id="51" name="語音泡泡: 橢圓形 50">
              <a:extLst>
                <a:ext uri="{FF2B5EF4-FFF2-40B4-BE49-F238E27FC236}">
                  <a16:creationId xmlns:a16="http://schemas.microsoft.com/office/drawing/2014/main" id="{C8EE2807-83F9-DF46-3DF0-FEB5D117384F}"/>
                </a:ext>
              </a:extLst>
            </p:cNvPr>
            <p:cNvSpPr/>
            <p:nvPr/>
          </p:nvSpPr>
          <p:spPr>
            <a:xfrm>
              <a:off x="2490690" y="1877373"/>
              <a:ext cx="6153970" cy="1642864"/>
            </a:xfrm>
            <a:prstGeom prst="wedgeEllipseCallout">
              <a:avLst>
                <a:gd name="adj1" fmla="val -64506"/>
                <a:gd name="adj2" fmla="val -382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62E6B186-4AA5-12C2-D9CF-EB30D7EC0D50}"/>
                </a:ext>
              </a:extLst>
            </p:cNvPr>
            <p:cNvSpPr txBox="1"/>
            <p:nvPr/>
          </p:nvSpPr>
          <p:spPr>
            <a:xfrm>
              <a:off x="3126383" y="2298259"/>
              <a:ext cx="5296777" cy="788421"/>
            </a:xfrm>
            <a:prstGeom prst="rect">
              <a:avLst/>
            </a:prstGeom>
            <a:noFill/>
          </p:spPr>
          <p:txBody>
            <a:bodyPr wrap="square" rtlCol="0">
              <a:spAutoFit/>
            </a:bodyPr>
            <a:lstStyle/>
            <a:p>
              <a:pPr>
                <a:lnSpc>
                  <a:spcPts val="2800"/>
                </a:lnSpc>
              </a:pPr>
              <a:r>
                <a:rPr lang="en-US" altLang="zh-TW" sz="2000" b="1" dirty="0">
                  <a:solidFill>
                    <a:schemeClr val="accent1">
                      <a:lumMod val="50000"/>
                    </a:schemeClr>
                  </a:solidFill>
                  <a:latin typeface="Calibri" panose="020F0502020204030204" pitchFamily="34" charset="0"/>
                  <a:cs typeface="Calibri" panose="020F0502020204030204" pitchFamily="34" charset="0"/>
                </a:rPr>
                <a:t>Cardiac arrest is a disease </a:t>
              </a:r>
              <a:r>
                <a:rPr lang="en-US" altLang="zh-TW" sz="2000" b="1" dirty="0">
                  <a:solidFill>
                    <a:srgbClr val="C00000"/>
                  </a:solidFill>
                  <a:latin typeface="Calibri" panose="020F0502020204030204" pitchFamily="34" charset="0"/>
                  <a:cs typeface="Calibri" panose="020F0502020204030204" pitchFamily="34" charset="0"/>
                </a:rPr>
                <a:t>worth studying </a:t>
              </a:r>
              <a:r>
                <a:rPr lang="en-US" altLang="zh-TW" sz="2000" b="1" dirty="0">
                  <a:solidFill>
                    <a:schemeClr val="accent1">
                      <a:lumMod val="50000"/>
                    </a:schemeClr>
                  </a:solidFill>
                  <a:latin typeface="Calibri" panose="020F0502020204030204" pitchFamily="34" charset="0"/>
                  <a:cs typeface="Calibri" panose="020F0502020204030204" pitchFamily="34" charset="0"/>
                </a:rPr>
                <a:t>and </a:t>
              </a:r>
              <a:r>
                <a:rPr lang="en-US" altLang="zh-TW" sz="2000" b="1" dirty="0">
                  <a:solidFill>
                    <a:srgbClr val="C00000"/>
                  </a:solidFill>
                  <a:latin typeface="Calibri" panose="020F0502020204030204" pitchFamily="34" charset="0"/>
                  <a:cs typeface="Calibri" panose="020F0502020204030204" pitchFamily="34" charset="0"/>
                </a:rPr>
                <a:t>trying to reduce its incidence</a:t>
              </a:r>
              <a:r>
                <a:rPr lang="en-US" altLang="zh-TW" sz="2000" b="1" dirty="0">
                  <a:solidFill>
                    <a:schemeClr val="accent1">
                      <a:lumMod val="50000"/>
                    </a:schemeClr>
                  </a:solidFill>
                  <a:latin typeface="Calibri" panose="020F0502020204030204" pitchFamily="34" charset="0"/>
                  <a:cs typeface="Calibri" panose="020F0502020204030204" pitchFamily="34" charset="0"/>
                </a:rPr>
                <a:t>.</a:t>
              </a:r>
            </a:p>
          </p:txBody>
        </p:sp>
      </p:grpSp>
      <p:sp>
        <p:nvSpPr>
          <p:cNvPr id="4" name="副標題 2">
            <a:extLst>
              <a:ext uri="{FF2B5EF4-FFF2-40B4-BE49-F238E27FC236}">
                <a16:creationId xmlns:a16="http://schemas.microsoft.com/office/drawing/2014/main" id="{7D50755B-FDC2-C2A9-4810-DAE1643A371B}"/>
              </a:ext>
            </a:extLst>
          </p:cNvPr>
          <p:cNvSpPr txBox="1">
            <a:spLocks/>
          </p:cNvSpPr>
          <p:nvPr/>
        </p:nvSpPr>
        <p:spPr>
          <a:xfrm>
            <a:off x="915395" y="1007394"/>
            <a:ext cx="8768267" cy="7187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2200" dirty="0"/>
              <a:t>When cardiac arrest occurs, the patient will be under a high risk of death.</a:t>
            </a:r>
          </a:p>
        </p:txBody>
      </p:sp>
      <p:sp>
        <p:nvSpPr>
          <p:cNvPr id="6" name="副標題 2">
            <a:extLst>
              <a:ext uri="{FF2B5EF4-FFF2-40B4-BE49-F238E27FC236}">
                <a16:creationId xmlns:a16="http://schemas.microsoft.com/office/drawing/2014/main" id="{2ED886D5-91DE-C0D7-AC5C-67EF6D1E5E27}"/>
              </a:ext>
            </a:extLst>
          </p:cNvPr>
          <p:cNvSpPr txBox="1">
            <a:spLocks/>
          </p:cNvSpPr>
          <p:nvPr/>
        </p:nvSpPr>
        <p:spPr>
          <a:xfrm>
            <a:off x="8221006" y="4663598"/>
            <a:ext cx="3452310" cy="479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TW" sz="1400" i="1" dirty="0"/>
              <a:t>Resuscitation</a:t>
            </a:r>
            <a:r>
              <a:rPr lang="en-US" altLang="zh-TW" sz="1400" dirty="0"/>
              <a:t>, 2002. 54(2): p. 115-123.</a:t>
            </a:r>
          </a:p>
        </p:txBody>
      </p:sp>
      <p:sp>
        <p:nvSpPr>
          <p:cNvPr id="9" name="副標題 2">
            <a:extLst>
              <a:ext uri="{FF2B5EF4-FFF2-40B4-BE49-F238E27FC236}">
                <a16:creationId xmlns:a16="http://schemas.microsoft.com/office/drawing/2014/main" id="{814F309B-33F9-399E-4F63-D3515BB661B5}"/>
              </a:ext>
            </a:extLst>
          </p:cNvPr>
          <p:cNvSpPr txBox="1">
            <a:spLocks/>
          </p:cNvSpPr>
          <p:nvPr/>
        </p:nvSpPr>
        <p:spPr>
          <a:xfrm>
            <a:off x="915394" y="4201447"/>
            <a:ext cx="8768267" cy="8087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2200" dirty="0"/>
              <a:t>About 84% of cardiac arrest events have observable signs within 8 hours.</a:t>
            </a:r>
          </a:p>
        </p:txBody>
      </p:sp>
      <p:grpSp>
        <p:nvGrpSpPr>
          <p:cNvPr id="5" name="群組 4">
            <a:extLst>
              <a:ext uri="{FF2B5EF4-FFF2-40B4-BE49-F238E27FC236}">
                <a16:creationId xmlns:a16="http://schemas.microsoft.com/office/drawing/2014/main" id="{5CCED605-4A4E-BE09-8C68-7A5250430564}"/>
              </a:ext>
            </a:extLst>
          </p:cNvPr>
          <p:cNvGrpSpPr/>
          <p:nvPr/>
        </p:nvGrpSpPr>
        <p:grpSpPr>
          <a:xfrm>
            <a:off x="2823570" y="5449376"/>
            <a:ext cx="6544860" cy="744667"/>
            <a:chOff x="1299570" y="5370171"/>
            <a:chExt cx="6544860" cy="744667"/>
          </a:xfrm>
          <a:solidFill>
            <a:schemeClr val="accent2">
              <a:lumMod val="60000"/>
              <a:lumOff val="40000"/>
            </a:schemeClr>
          </a:solidFill>
        </p:grpSpPr>
        <p:sp>
          <p:nvSpPr>
            <p:cNvPr id="17" name="矩形: 圓角 16">
              <a:extLst>
                <a:ext uri="{FF2B5EF4-FFF2-40B4-BE49-F238E27FC236}">
                  <a16:creationId xmlns:a16="http://schemas.microsoft.com/office/drawing/2014/main" id="{460BC1C6-061D-F588-0F6F-9F4DC4542350}"/>
                </a:ext>
              </a:extLst>
            </p:cNvPr>
            <p:cNvSpPr/>
            <p:nvPr/>
          </p:nvSpPr>
          <p:spPr>
            <a:xfrm>
              <a:off x="1299570" y="5370171"/>
              <a:ext cx="6544860" cy="7446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副標題 2">
              <a:extLst>
                <a:ext uri="{FF2B5EF4-FFF2-40B4-BE49-F238E27FC236}">
                  <a16:creationId xmlns:a16="http://schemas.microsoft.com/office/drawing/2014/main" id="{C9DC6ECB-D4AD-D1E7-0D89-92A41449B555}"/>
                </a:ext>
              </a:extLst>
            </p:cNvPr>
            <p:cNvSpPr txBox="1">
              <a:spLocks/>
            </p:cNvSpPr>
            <p:nvPr/>
          </p:nvSpPr>
          <p:spPr>
            <a:xfrm>
              <a:off x="1999714" y="5395733"/>
              <a:ext cx="5369729" cy="718716"/>
            </a:xfrm>
            <a:prstGeom prst="rect">
              <a:avLst/>
            </a:prstGeom>
            <a:grp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TW" sz="2200" b="1" dirty="0"/>
                <a:t>Most cardiac arrest</a:t>
              </a:r>
              <a:r>
                <a:rPr lang="zh-TW" altLang="en-US" sz="2200" b="1" dirty="0"/>
                <a:t> </a:t>
              </a:r>
              <a:r>
                <a:rPr lang="en-US" altLang="zh-TW" sz="2200" b="1" dirty="0"/>
                <a:t>events can be avoided.</a:t>
              </a:r>
            </a:p>
          </p:txBody>
        </p:sp>
      </p:grpSp>
      <p:sp>
        <p:nvSpPr>
          <p:cNvPr id="7" name="投影片編號版面配置區 6">
            <a:extLst>
              <a:ext uri="{FF2B5EF4-FFF2-40B4-BE49-F238E27FC236}">
                <a16:creationId xmlns:a16="http://schemas.microsoft.com/office/drawing/2014/main" id="{70918234-C5E9-D505-4FC2-BF64E83FD15F}"/>
              </a:ext>
            </a:extLst>
          </p:cNvPr>
          <p:cNvSpPr>
            <a:spLocks noGrp="1"/>
          </p:cNvSpPr>
          <p:nvPr>
            <p:ph type="sldNum" sz="quarter" idx="12"/>
          </p:nvPr>
        </p:nvSpPr>
        <p:spPr>
          <a:xfrm>
            <a:off x="9270558" y="6410566"/>
            <a:ext cx="2743200" cy="365125"/>
          </a:xfrm>
        </p:spPr>
        <p:txBody>
          <a:bodyPr/>
          <a:lstStyle/>
          <a:p>
            <a:fld id="{1492D4C0-6025-4743-BE69-9CA9550055FB}" type="slidenum">
              <a:rPr lang="zh-TW" altLang="en-US" smtClean="0"/>
              <a:t>4</a:t>
            </a:fld>
            <a:endParaRPr lang="zh-TW" altLang="en-US"/>
          </a:p>
        </p:txBody>
      </p:sp>
      <p:sp>
        <p:nvSpPr>
          <p:cNvPr id="8" name="矩形 7">
            <a:extLst>
              <a:ext uri="{FF2B5EF4-FFF2-40B4-BE49-F238E27FC236}">
                <a16:creationId xmlns:a16="http://schemas.microsoft.com/office/drawing/2014/main" id="{D9B50C4E-7B6B-2BA6-3FD0-0BFAF25022B0}"/>
              </a:ext>
            </a:extLst>
          </p:cNvPr>
          <p:cNvSpPr/>
          <p:nvPr/>
        </p:nvSpPr>
        <p:spPr>
          <a:xfrm>
            <a:off x="296600" y="231230"/>
            <a:ext cx="3641536" cy="646331"/>
          </a:xfrm>
          <a:prstGeom prst="rect">
            <a:avLst/>
          </a:prstGeom>
        </p:spPr>
        <p:txBody>
          <a:bodyPr wrap="square">
            <a:spAutoFit/>
          </a:bodyPr>
          <a:lstStyle/>
          <a:p>
            <a:r>
              <a:rPr lang="en-US" altLang="zh-TW" sz="3600" b="1" dirty="0">
                <a:cs typeface="Arial" panose="020B0604020202020204" pitchFamily="34" charset="0"/>
              </a:rPr>
              <a:t>Cardiac arrest (CA)</a:t>
            </a:r>
          </a:p>
        </p:txBody>
      </p:sp>
      <p:sp>
        <p:nvSpPr>
          <p:cNvPr id="10" name="文字方塊 9">
            <a:extLst>
              <a:ext uri="{FF2B5EF4-FFF2-40B4-BE49-F238E27FC236}">
                <a16:creationId xmlns:a16="http://schemas.microsoft.com/office/drawing/2014/main" id="{F0253392-E0EB-827F-4992-AD2CE2BA1F0C}"/>
              </a:ext>
            </a:extLst>
          </p:cNvPr>
          <p:cNvSpPr txBox="1"/>
          <p:nvPr/>
        </p:nvSpPr>
        <p:spPr>
          <a:xfrm>
            <a:off x="8221006" y="4969806"/>
            <a:ext cx="6094674" cy="307777"/>
          </a:xfrm>
          <a:prstGeom prst="rect">
            <a:avLst/>
          </a:prstGeom>
          <a:noFill/>
        </p:spPr>
        <p:txBody>
          <a:bodyPr wrap="square">
            <a:spAutoFit/>
          </a:bodyPr>
          <a:lstStyle/>
          <a:p>
            <a:r>
              <a:rPr lang="en-US" altLang="zh-TW" sz="1400" i="1" dirty="0"/>
              <a:t>Resuscitation</a:t>
            </a:r>
            <a:r>
              <a:rPr lang="en-US" altLang="zh-TW" sz="1400" dirty="0"/>
              <a:t>, 2016. 98: p. 112-117.</a:t>
            </a:r>
            <a:endParaRPr lang="zh-TW" altLang="en-US" sz="1400" dirty="0"/>
          </a:p>
        </p:txBody>
      </p:sp>
    </p:spTree>
    <p:extLst>
      <p:ext uri="{BB962C8B-B14F-4D97-AF65-F5344CB8AC3E}">
        <p14:creationId xmlns:p14="http://schemas.microsoft.com/office/powerpoint/2010/main" val="211159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8013C59-2C65-44A6-E94D-E4EF0822F146}"/>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40</a:t>
            </a:fld>
            <a:endParaRPr lang="zh-TW" altLang="en-US"/>
          </a:p>
        </p:txBody>
      </p:sp>
      <p:sp>
        <p:nvSpPr>
          <p:cNvPr id="4" name="矩形 3">
            <a:extLst>
              <a:ext uri="{FF2B5EF4-FFF2-40B4-BE49-F238E27FC236}">
                <a16:creationId xmlns:a16="http://schemas.microsoft.com/office/drawing/2014/main" id="{8FF2E187-32AB-033E-E523-F7F35779F055}"/>
              </a:ext>
            </a:extLst>
          </p:cNvPr>
          <p:cNvSpPr/>
          <p:nvPr/>
        </p:nvSpPr>
        <p:spPr>
          <a:xfrm>
            <a:off x="458135" y="280967"/>
            <a:ext cx="7527517" cy="646331"/>
          </a:xfrm>
          <a:prstGeom prst="rect">
            <a:avLst/>
          </a:prstGeom>
        </p:spPr>
        <p:txBody>
          <a:bodyPr wrap="square">
            <a:spAutoFit/>
          </a:bodyPr>
          <a:lstStyle/>
          <a:p>
            <a:r>
              <a:rPr lang="en-US" altLang="zh-TW" sz="3600" b="1" dirty="0">
                <a:cs typeface="Arial" panose="020B0604020202020204" pitchFamily="34" charset="0"/>
              </a:rPr>
              <a:t>RNN / LSTM / GRU</a:t>
            </a:r>
            <a:r>
              <a:rPr lang="zh-TW" altLang="en-US" sz="3600" b="1" dirty="0">
                <a:cs typeface="Arial" panose="020B0604020202020204" pitchFamily="34" charset="0"/>
              </a:rPr>
              <a:t> </a:t>
            </a:r>
            <a:r>
              <a:rPr lang="en-US" altLang="zh-TW" sz="3600" b="1" dirty="0">
                <a:cs typeface="Arial" panose="020B0604020202020204" pitchFamily="34" charset="0"/>
              </a:rPr>
              <a:t>/ CNN-LSTM</a:t>
            </a:r>
            <a:endParaRPr lang="zh-TW" altLang="en-US" sz="3600" b="1" dirty="0">
              <a:cs typeface="Arial" panose="020B0604020202020204" pitchFamily="34" charset="0"/>
            </a:endParaRPr>
          </a:p>
        </p:txBody>
      </p:sp>
      <p:sp>
        <p:nvSpPr>
          <p:cNvPr id="7" name="文字方塊 6">
            <a:extLst>
              <a:ext uri="{FF2B5EF4-FFF2-40B4-BE49-F238E27FC236}">
                <a16:creationId xmlns:a16="http://schemas.microsoft.com/office/drawing/2014/main" id="{60FA7ACD-E6A1-70FD-3677-C90B2EC9F9B2}"/>
              </a:ext>
            </a:extLst>
          </p:cNvPr>
          <p:cNvSpPr txBox="1"/>
          <p:nvPr/>
        </p:nvSpPr>
        <p:spPr>
          <a:xfrm>
            <a:off x="570271" y="4322636"/>
            <a:ext cx="2743199" cy="1785104"/>
          </a:xfrm>
          <a:prstGeom prst="rect">
            <a:avLst/>
          </a:prstGeom>
          <a:noFill/>
        </p:spPr>
        <p:txBody>
          <a:bodyPr wrap="square">
            <a:spAutoFit/>
          </a:bodyPr>
          <a:lstStyle/>
          <a:p>
            <a:r>
              <a:rPr lang="en-US" altLang="zh-TW" sz="2200" b="1" dirty="0"/>
              <a:t>Total parameters</a:t>
            </a:r>
            <a:r>
              <a:rPr lang="zh-TW" altLang="en-US" sz="2200" b="1" dirty="0"/>
              <a:t>：</a:t>
            </a:r>
            <a:endParaRPr lang="en-US" altLang="zh-TW" sz="2200" b="1" dirty="0"/>
          </a:p>
          <a:p>
            <a:pPr marL="342900" indent="-342900">
              <a:buFont typeface="Arial" panose="020B0604020202020204" pitchFamily="34" charset="0"/>
              <a:buChar char="•"/>
            </a:pPr>
            <a:r>
              <a:rPr lang="en-US" altLang="zh-TW" sz="2200" dirty="0"/>
              <a:t>RNN</a:t>
            </a:r>
            <a:r>
              <a:rPr lang="zh-TW" altLang="en-US" sz="2200" dirty="0"/>
              <a:t>：</a:t>
            </a:r>
            <a:r>
              <a:rPr lang="en-US" altLang="zh-TW" sz="2200" dirty="0"/>
              <a:t>201</a:t>
            </a:r>
          </a:p>
          <a:p>
            <a:pPr marL="342900" indent="-342900">
              <a:buFont typeface="Arial" panose="020B0604020202020204" pitchFamily="34" charset="0"/>
              <a:buChar char="•"/>
            </a:pPr>
            <a:r>
              <a:rPr lang="en-US" altLang="zh-TW" sz="2200" dirty="0"/>
              <a:t>LSTM</a:t>
            </a:r>
            <a:r>
              <a:rPr lang="zh-TW" altLang="en-US" sz="2200" dirty="0"/>
              <a:t>：</a:t>
            </a:r>
            <a:r>
              <a:rPr lang="en-US" altLang="zh-TW" sz="2200" dirty="0"/>
              <a:t>561</a:t>
            </a:r>
          </a:p>
          <a:p>
            <a:pPr marL="342900" indent="-342900">
              <a:buFont typeface="Arial" panose="020B0604020202020204" pitchFamily="34" charset="0"/>
              <a:buChar char="•"/>
            </a:pPr>
            <a:r>
              <a:rPr lang="en-US" altLang="zh-TW" sz="2200" dirty="0"/>
              <a:t>GRU</a:t>
            </a:r>
            <a:r>
              <a:rPr lang="zh-TW" altLang="en-US" sz="2200" dirty="0"/>
              <a:t>：</a:t>
            </a:r>
            <a:r>
              <a:rPr lang="en-US" altLang="zh-TW" sz="2200" dirty="0"/>
              <a:t>465</a:t>
            </a:r>
          </a:p>
          <a:p>
            <a:pPr marL="342900" indent="-342900">
              <a:buFont typeface="Arial" panose="020B0604020202020204" pitchFamily="34" charset="0"/>
              <a:buChar char="•"/>
            </a:pPr>
            <a:r>
              <a:rPr lang="en-US" altLang="zh-TW" sz="2200" dirty="0"/>
              <a:t>CNN-LSTM</a:t>
            </a:r>
            <a:r>
              <a:rPr lang="zh-TW" altLang="en-US" sz="2200" dirty="0"/>
              <a:t>：</a:t>
            </a:r>
            <a:r>
              <a:rPr lang="en-US" altLang="zh-TW" sz="2200" dirty="0"/>
              <a:t>913</a:t>
            </a:r>
          </a:p>
        </p:txBody>
      </p:sp>
      <p:sp>
        <p:nvSpPr>
          <p:cNvPr id="9" name="文字方塊 8">
            <a:extLst>
              <a:ext uri="{FF2B5EF4-FFF2-40B4-BE49-F238E27FC236}">
                <a16:creationId xmlns:a16="http://schemas.microsoft.com/office/drawing/2014/main" id="{EC2AC6B4-8CBD-7618-3155-5709F31674DC}"/>
              </a:ext>
            </a:extLst>
          </p:cNvPr>
          <p:cNvSpPr txBox="1"/>
          <p:nvPr/>
        </p:nvSpPr>
        <p:spPr>
          <a:xfrm>
            <a:off x="570271" y="1204036"/>
            <a:ext cx="6096000" cy="769441"/>
          </a:xfrm>
          <a:prstGeom prst="rect">
            <a:avLst/>
          </a:prstGeom>
          <a:noFill/>
        </p:spPr>
        <p:txBody>
          <a:bodyPr wrap="square">
            <a:spAutoFit/>
          </a:bodyPr>
          <a:lstStyle/>
          <a:p>
            <a:r>
              <a:rPr lang="en-US" altLang="zh-TW" sz="2200" dirty="0"/>
              <a:t>The hyperparameters for the model were decided after multiple rounds of testing.</a:t>
            </a:r>
            <a:endParaRPr lang="zh-TW" altLang="en-US" sz="2200" dirty="0"/>
          </a:p>
        </p:txBody>
      </p:sp>
      <p:sp>
        <p:nvSpPr>
          <p:cNvPr id="10" name="文字方塊 9">
            <a:extLst>
              <a:ext uri="{FF2B5EF4-FFF2-40B4-BE49-F238E27FC236}">
                <a16:creationId xmlns:a16="http://schemas.microsoft.com/office/drawing/2014/main" id="{7774440A-832B-2132-E630-E32B8770FC1D}"/>
              </a:ext>
            </a:extLst>
          </p:cNvPr>
          <p:cNvSpPr txBox="1"/>
          <p:nvPr/>
        </p:nvSpPr>
        <p:spPr>
          <a:xfrm>
            <a:off x="570271" y="2035476"/>
            <a:ext cx="6508955" cy="1785104"/>
          </a:xfrm>
          <a:prstGeom prst="rect">
            <a:avLst/>
          </a:prstGeom>
          <a:noFill/>
        </p:spPr>
        <p:txBody>
          <a:bodyPr wrap="square">
            <a:spAutoFit/>
          </a:bodyPr>
          <a:lstStyle/>
          <a:p>
            <a:pPr marL="342900" indent="-342900">
              <a:buFont typeface="Arial" panose="020B0604020202020204" pitchFamily="34" charset="0"/>
              <a:buChar char="•"/>
            </a:pPr>
            <a:r>
              <a:rPr lang="en-US" altLang="zh-TW" sz="2200" dirty="0" err="1"/>
              <a:t>Batch_size</a:t>
            </a:r>
            <a:r>
              <a:rPr lang="zh-TW" altLang="en-US" sz="2200" dirty="0"/>
              <a:t>：</a:t>
            </a:r>
            <a:r>
              <a:rPr lang="en-US" altLang="zh-TW" sz="2200" dirty="0"/>
              <a:t>64</a:t>
            </a:r>
          </a:p>
          <a:p>
            <a:pPr marL="342900" indent="-342900">
              <a:buFont typeface="Arial" panose="020B0604020202020204" pitchFamily="34" charset="0"/>
              <a:buChar char="•"/>
            </a:pPr>
            <a:r>
              <a:rPr lang="en-US" altLang="zh-TW" sz="2200" dirty="0"/>
              <a:t>Epoch</a:t>
            </a:r>
            <a:r>
              <a:rPr lang="zh-TW" altLang="en-US" sz="2200" dirty="0"/>
              <a:t>：</a:t>
            </a:r>
            <a:r>
              <a:rPr lang="en-US" altLang="zh-TW" sz="2200" dirty="0"/>
              <a:t>100</a:t>
            </a:r>
          </a:p>
          <a:p>
            <a:pPr marL="342900" indent="-342900">
              <a:buFont typeface="Arial" panose="020B0604020202020204" pitchFamily="34" charset="0"/>
              <a:buChar char="•"/>
            </a:pPr>
            <a:r>
              <a:rPr lang="en-US" altLang="zh-TW" sz="2200" dirty="0"/>
              <a:t>Learning rate</a:t>
            </a:r>
            <a:r>
              <a:rPr lang="zh-TW" altLang="en-US" sz="2200" dirty="0"/>
              <a:t>：</a:t>
            </a:r>
            <a:r>
              <a:rPr lang="en-US" altLang="zh-TW" sz="2200" dirty="0"/>
              <a:t>0.001</a:t>
            </a:r>
          </a:p>
          <a:p>
            <a:pPr marL="342900" indent="-342900">
              <a:buFont typeface="Arial" panose="020B0604020202020204" pitchFamily="34" charset="0"/>
              <a:buChar char="•"/>
            </a:pPr>
            <a:r>
              <a:rPr lang="en-US" altLang="zh-TW" sz="2200" dirty="0"/>
              <a:t>Optimizer</a:t>
            </a:r>
            <a:r>
              <a:rPr lang="zh-TW" altLang="en-US" sz="2200" dirty="0"/>
              <a:t>：</a:t>
            </a:r>
            <a:r>
              <a:rPr lang="en-US" altLang="zh-TW" sz="2200" dirty="0"/>
              <a:t>Adam (adaptive moment estimation)</a:t>
            </a:r>
          </a:p>
          <a:p>
            <a:pPr marL="342900" indent="-342900">
              <a:buFont typeface="Arial" panose="020B0604020202020204" pitchFamily="34" charset="0"/>
              <a:buChar char="•"/>
            </a:pPr>
            <a:r>
              <a:rPr lang="en-US" altLang="zh-TW" sz="2200" dirty="0"/>
              <a:t>Loss function</a:t>
            </a:r>
            <a:r>
              <a:rPr lang="zh-TW" altLang="en-US" sz="2200" dirty="0"/>
              <a:t>：</a:t>
            </a:r>
            <a:r>
              <a:rPr lang="en-US" altLang="zh-TW" sz="2200" dirty="0"/>
              <a:t>binary cross entropy</a:t>
            </a:r>
          </a:p>
        </p:txBody>
      </p:sp>
      <p:grpSp>
        <p:nvGrpSpPr>
          <p:cNvPr id="22" name="群組 21">
            <a:extLst>
              <a:ext uri="{FF2B5EF4-FFF2-40B4-BE49-F238E27FC236}">
                <a16:creationId xmlns:a16="http://schemas.microsoft.com/office/drawing/2014/main" id="{77200038-CE1F-D304-D230-8BFC0EBC3024}"/>
              </a:ext>
            </a:extLst>
          </p:cNvPr>
          <p:cNvGrpSpPr/>
          <p:nvPr/>
        </p:nvGrpSpPr>
        <p:grpSpPr>
          <a:xfrm>
            <a:off x="7024330" y="1789255"/>
            <a:ext cx="4102873" cy="1414046"/>
            <a:chOff x="87464" y="1050859"/>
            <a:chExt cx="4301656" cy="1527486"/>
          </a:xfrm>
        </p:grpSpPr>
        <p:pic>
          <p:nvPicPr>
            <p:cNvPr id="23" name="圖片 22">
              <a:extLst>
                <a:ext uri="{FF2B5EF4-FFF2-40B4-BE49-F238E27FC236}">
                  <a16:creationId xmlns:a16="http://schemas.microsoft.com/office/drawing/2014/main" id="{DBBFDC3C-EFB1-626C-DD55-3E74AE10218F}"/>
                </a:ext>
              </a:extLst>
            </p:cNvPr>
            <p:cNvPicPr>
              <a:picLocks noChangeAspect="1"/>
            </p:cNvPicPr>
            <p:nvPr/>
          </p:nvPicPr>
          <p:blipFill rotWithShape="1">
            <a:blip r:embed="rId3"/>
            <a:srcRect r="56737"/>
            <a:stretch/>
          </p:blipFill>
          <p:spPr>
            <a:xfrm>
              <a:off x="87464" y="1050859"/>
              <a:ext cx="3237590" cy="877335"/>
            </a:xfrm>
            <a:prstGeom prst="rect">
              <a:avLst/>
            </a:prstGeom>
          </p:spPr>
        </p:pic>
        <p:pic>
          <p:nvPicPr>
            <p:cNvPr id="24" name="圖片 23">
              <a:extLst>
                <a:ext uri="{FF2B5EF4-FFF2-40B4-BE49-F238E27FC236}">
                  <a16:creationId xmlns:a16="http://schemas.microsoft.com/office/drawing/2014/main" id="{2FB06AC9-BF9E-ACB1-F58C-1A8B761567DF}"/>
                </a:ext>
              </a:extLst>
            </p:cNvPr>
            <p:cNvPicPr>
              <a:picLocks noChangeAspect="1"/>
            </p:cNvPicPr>
            <p:nvPr/>
          </p:nvPicPr>
          <p:blipFill rotWithShape="1">
            <a:blip r:embed="rId3"/>
            <a:srcRect l="42519"/>
            <a:stretch/>
          </p:blipFill>
          <p:spPr>
            <a:xfrm>
              <a:off x="87464" y="1701010"/>
              <a:ext cx="4301656" cy="877335"/>
            </a:xfrm>
            <a:prstGeom prst="rect">
              <a:avLst/>
            </a:prstGeom>
          </p:spPr>
        </p:pic>
      </p:grpSp>
      <p:sp>
        <p:nvSpPr>
          <p:cNvPr id="26" name="文字方塊 25">
            <a:extLst>
              <a:ext uri="{FF2B5EF4-FFF2-40B4-BE49-F238E27FC236}">
                <a16:creationId xmlns:a16="http://schemas.microsoft.com/office/drawing/2014/main" id="{37663A03-D33C-7495-8E65-7DA0D1A29A42}"/>
              </a:ext>
            </a:extLst>
          </p:cNvPr>
          <p:cNvSpPr txBox="1"/>
          <p:nvPr/>
        </p:nvSpPr>
        <p:spPr>
          <a:xfrm>
            <a:off x="7024330" y="3350999"/>
            <a:ext cx="4675583" cy="2031325"/>
          </a:xfrm>
          <a:prstGeom prst="rect">
            <a:avLst/>
          </a:prstGeom>
          <a:noFill/>
        </p:spPr>
        <p:txBody>
          <a:bodyPr wrap="square">
            <a:spAutoFit/>
          </a:bodyPr>
          <a:lstStyle/>
          <a:p>
            <a:pPr marL="285750" indent="-285750">
              <a:buFont typeface="Arial" panose="020B0604020202020204" pitchFamily="34" charset="0"/>
              <a:buChar char="•"/>
            </a:pPr>
            <a:r>
              <a:rPr lang="en-US" altLang="zh-TW" dirty="0"/>
              <a:t>N is the number of samples.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𝑦𝑖 </a:t>
            </a:r>
            <a:r>
              <a:rPr lang="en-US" altLang="zh-TW" dirty="0"/>
              <a:t>is the actual label of the </a:t>
            </a:r>
            <a:r>
              <a:rPr lang="zh-TW" altLang="en-US" dirty="0"/>
              <a:t>𝑖</a:t>
            </a:r>
            <a:r>
              <a:rPr lang="en-US" altLang="zh-TW" dirty="0"/>
              <a:t>-</a:t>
            </a:r>
            <a:r>
              <a:rPr lang="en-US" altLang="zh-TW" dirty="0" err="1"/>
              <a:t>th</a:t>
            </a:r>
            <a:r>
              <a:rPr lang="en-US" altLang="zh-TW" dirty="0"/>
              <a:t> sample, which can be 0 or 1.</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cy-GB" altLang="zh-TW" sz="1800" i="1" kern="100" dirty="0">
                <a:effectLst/>
                <a:ea typeface="新細明體" panose="02020500000000000000" pitchFamily="18" charset="-120"/>
                <a:cs typeface="Cordia New" panose="020B0304020202020204" pitchFamily="34" charset="-34"/>
              </a:rPr>
              <a:t>ŷ</a:t>
            </a:r>
            <a:r>
              <a:rPr lang="zh-TW" altLang="en-US" dirty="0"/>
              <a:t>𝑖 </a:t>
            </a:r>
            <a:r>
              <a:rPr lang="en-US" altLang="zh-TW" dirty="0"/>
              <a:t>is the predicted probability of the </a:t>
            </a:r>
            <a:r>
              <a:rPr lang="zh-TW" altLang="en-US" dirty="0"/>
              <a:t>𝑖</a:t>
            </a:r>
            <a:r>
              <a:rPr lang="en-US" altLang="zh-TW" dirty="0"/>
              <a:t>-</a:t>
            </a:r>
            <a:r>
              <a:rPr lang="en-US" altLang="zh-TW" dirty="0" err="1"/>
              <a:t>th</a:t>
            </a:r>
            <a:r>
              <a:rPr lang="en-US" altLang="zh-TW" dirty="0"/>
              <a:t> sample being classified as 1.</a:t>
            </a:r>
            <a:endParaRPr lang="zh-TW" altLang="en-US" dirty="0"/>
          </a:p>
        </p:txBody>
      </p:sp>
    </p:spTree>
    <p:extLst>
      <p:ext uri="{BB962C8B-B14F-4D97-AF65-F5344CB8AC3E}">
        <p14:creationId xmlns:p14="http://schemas.microsoft.com/office/powerpoint/2010/main" val="903946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E45DCB5-219A-9482-5A32-E11C81C00A02}"/>
              </a:ext>
            </a:extLst>
          </p:cNvPr>
          <p:cNvSpPr/>
          <p:nvPr/>
        </p:nvSpPr>
        <p:spPr>
          <a:xfrm>
            <a:off x="413493" y="259199"/>
            <a:ext cx="8717594" cy="646331"/>
          </a:xfrm>
          <a:prstGeom prst="rect">
            <a:avLst/>
          </a:prstGeom>
        </p:spPr>
        <p:txBody>
          <a:bodyPr wrap="square">
            <a:spAutoFit/>
          </a:bodyPr>
          <a:lstStyle/>
          <a:p>
            <a:r>
              <a:rPr lang="en-US" altLang="zh-TW" sz="3600" b="1" dirty="0">
                <a:cs typeface="Arial" panose="020B0604020202020204" pitchFamily="34" charset="0"/>
              </a:rPr>
              <a:t>Model stability</a:t>
            </a:r>
            <a:endParaRPr lang="zh-TW" altLang="en-US" sz="3600" b="1" dirty="0">
              <a:cs typeface="Arial" panose="020B0604020202020204" pitchFamily="34" charset="0"/>
            </a:endParaRPr>
          </a:p>
        </p:txBody>
      </p:sp>
      <p:sp>
        <p:nvSpPr>
          <p:cNvPr id="6" name="投影片編號版面配置區 2">
            <a:extLst>
              <a:ext uri="{FF2B5EF4-FFF2-40B4-BE49-F238E27FC236}">
                <a16:creationId xmlns:a16="http://schemas.microsoft.com/office/drawing/2014/main" id="{628AE90D-55B5-CDA2-2E5B-0EF0E113CC3B}"/>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41</a:t>
            </a:fld>
            <a:endParaRPr lang="zh-TW" altLang="en-US"/>
          </a:p>
        </p:txBody>
      </p:sp>
      <p:sp>
        <p:nvSpPr>
          <p:cNvPr id="23576" name="矩形 23575">
            <a:extLst>
              <a:ext uri="{FF2B5EF4-FFF2-40B4-BE49-F238E27FC236}">
                <a16:creationId xmlns:a16="http://schemas.microsoft.com/office/drawing/2014/main" id="{187E5590-46D2-09CB-C37E-5A33A3BB1919}"/>
              </a:ext>
            </a:extLst>
          </p:cNvPr>
          <p:cNvSpPr/>
          <p:nvPr/>
        </p:nvSpPr>
        <p:spPr>
          <a:xfrm>
            <a:off x="3645582" y="418086"/>
            <a:ext cx="2047326" cy="400110"/>
          </a:xfrm>
          <a:prstGeom prst="rect">
            <a:avLst/>
          </a:prstGeom>
          <a:solidFill>
            <a:schemeClr val="accent4">
              <a:lumMod val="40000"/>
              <a:lumOff val="60000"/>
            </a:schemeClr>
          </a:solidFill>
        </p:spPr>
        <p:txBody>
          <a:bodyPr wrap="square">
            <a:spAutoFit/>
          </a:bodyPr>
          <a:lstStyle/>
          <a:p>
            <a:pPr algn="ctr"/>
            <a:r>
              <a:rPr lang="en-US" altLang="zh-TW" sz="2000" b="1" dirty="0">
                <a:cs typeface="Arial" panose="020B0604020202020204" pitchFamily="34" charset="0"/>
              </a:rPr>
              <a:t>Bootstrapping</a:t>
            </a:r>
            <a:endParaRPr lang="zh-TW" altLang="en-US" sz="2000" b="1" dirty="0">
              <a:cs typeface="Arial" panose="020B0604020202020204" pitchFamily="34" charset="0"/>
            </a:endParaRPr>
          </a:p>
        </p:txBody>
      </p:sp>
      <p:pic>
        <p:nvPicPr>
          <p:cNvPr id="35" name="圖片 34">
            <a:extLst>
              <a:ext uri="{FF2B5EF4-FFF2-40B4-BE49-F238E27FC236}">
                <a16:creationId xmlns:a16="http://schemas.microsoft.com/office/drawing/2014/main" id="{026883A9-21AA-2BDE-9D3A-E870B26F1798}"/>
              </a:ext>
            </a:extLst>
          </p:cNvPr>
          <p:cNvPicPr>
            <a:picLocks noChangeAspect="1"/>
          </p:cNvPicPr>
          <p:nvPr/>
        </p:nvPicPr>
        <p:blipFill>
          <a:blip r:embed="rId3"/>
          <a:stretch>
            <a:fillRect/>
          </a:stretch>
        </p:blipFill>
        <p:spPr>
          <a:xfrm>
            <a:off x="4293230" y="1172098"/>
            <a:ext cx="7729000" cy="5322901"/>
          </a:xfrm>
          <a:prstGeom prst="rect">
            <a:avLst/>
          </a:prstGeom>
        </p:spPr>
      </p:pic>
      <p:grpSp>
        <p:nvGrpSpPr>
          <p:cNvPr id="43" name="群組 42">
            <a:extLst>
              <a:ext uri="{FF2B5EF4-FFF2-40B4-BE49-F238E27FC236}">
                <a16:creationId xmlns:a16="http://schemas.microsoft.com/office/drawing/2014/main" id="{49BE9ADF-117C-D5BA-BA95-2DDEA34E9F48}"/>
              </a:ext>
            </a:extLst>
          </p:cNvPr>
          <p:cNvGrpSpPr/>
          <p:nvPr/>
        </p:nvGrpSpPr>
        <p:grpSpPr>
          <a:xfrm>
            <a:off x="190357" y="2032317"/>
            <a:ext cx="4102873" cy="1414046"/>
            <a:chOff x="87464" y="1050859"/>
            <a:chExt cx="4301657" cy="1527486"/>
          </a:xfrm>
        </p:grpSpPr>
        <p:pic>
          <p:nvPicPr>
            <p:cNvPr id="41" name="圖片 40">
              <a:extLst>
                <a:ext uri="{FF2B5EF4-FFF2-40B4-BE49-F238E27FC236}">
                  <a16:creationId xmlns:a16="http://schemas.microsoft.com/office/drawing/2014/main" id="{1FA88CDB-3292-C466-8F00-750C231036C3}"/>
                </a:ext>
              </a:extLst>
            </p:cNvPr>
            <p:cNvPicPr>
              <a:picLocks noChangeAspect="1"/>
            </p:cNvPicPr>
            <p:nvPr/>
          </p:nvPicPr>
          <p:blipFill rotWithShape="1">
            <a:blip r:embed="rId4"/>
            <a:srcRect r="56737"/>
            <a:stretch/>
          </p:blipFill>
          <p:spPr>
            <a:xfrm>
              <a:off x="87464" y="1050859"/>
              <a:ext cx="3237590" cy="877335"/>
            </a:xfrm>
            <a:prstGeom prst="rect">
              <a:avLst/>
            </a:prstGeom>
          </p:spPr>
        </p:pic>
        <p:pic>
          <p:nvPicPr>
            <p:cNvPr id="42" name="圖片 41">
              <a:extLst>
                <a:ext uri="{FF2B5EF4-FFF2-40B4-BE49-F238E27FC236}">
                  <a16:creationId xmlns:a16="http://schemas.microsoft.com/office/drawing/2014/main" id="{E24F3BCE-78F8-4381-47E5-26C6EA538C9A}"/>
                </a:ext>
              </a:extLst>
            </p:cNvPr>
            <p:cNvPicPr>
              <a:picLocks noChangeAspect="1"/>
            </p:cNvPicPr>
            <p:nvPr/>
          </p:nvPicPr>
          <p:blipFill rotWithShape="1">
            <a:blip r:embed="rId4"/>
            <a:srcRect l="42519"/>
            <a:stretch/>
          </p:blipFill>
          <p:spPr>
            <a:xfrm>
              <a:off x="87464" y="1701010"/>
              <a:ext cx="4301657" cy="877335"/>
            </a:xfrm>
            <a:prstGeom prst="rect">
              <a:avLst/>
            </a:prstGeom>
          </p:spPr>
        </p:pic>
      </p:grpSp>
      <p:sp>
        <p:nvSpPr>
          <p:cNvPr id="4" name="文字方塊 3">
            <a:extLst>
              <a:ext uri="{FF2B5EF4-FFF2-40B4-BE49-F238E27FC236}">
                <a16:creationId xmlns:a16="http://schemas.microsoft.com/office/drawing/2014/main" id="{9DC24A52-E9C2-89FE-205B-B861C4022DF4}"/>
              </a:ext>
            </a:extLst>
          </p:cNvPr>
          <p:cNvSpPr txBox="1"/>
          <p:nvPr/>
        </p:nvSpPr>
        <p:spPr>
          <a:xfrm>
            <a:off x="84022" y="3640614"/>
            <a:ext cx="3983036" cy="1015663"/>
          </a:xfrm>
          <a:prstGeom prst="rect">
            <a:avLst/>
          </a:prstGeom>
          <a:noFill/>
        </p:spPr>
        <p:txBody>
          <a:bodyPr wrap="square">
            <a:spAutoFit/>
          </a:bodyPr>
          <a:lstStyle/>
          <a:p>
            <a:pPr algn="ctr"/>
            <a:r>
              <a:rPr lang="en-US" altLang="zh-TW" sz="2000" b="1" dirty="0"/>
              <a:t>The closer the model predictions are to the actual results, the loss value will gradually decrease.</a:t>
            </a:r>
            <a:endParaRPr lang="zh-TW" altLang="en-US" sz="2000" b="1" dirty="0"/>
          </a:p>
        </p:txBody>
      </p:sp>
    </p:spTree>
    <p:extLst>
      <p:ext uri="{BB962C8B-B14F-4D97-AF65-F5344CB8AC3E}">
        <p14:creationId xmlns:p14="http://schemas.microsoft.com/office/powerpoint/2010/main" val="2585886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4842351-3B0D-C124-A0B3-F0E99F7E0865}"/>
              </a:ext>
            </a:extLst>
          </p:cNvPr>
          <p:cNvSpPr>
            <a:spLocks noGrp="1"/>
          </p:cNvSpPr>
          <p:nvPr>
            <p:ph type="sldNum" sz="quarter" idx="12"/>
          </p:nvPr>
        </p:nvSpPr>
        <p:spPr>
          <a:xfrm>
            <a:off x="9360614" y="6475071"/>
            <a:ext cx="2743200" cy="365125"/>
          </a:xfrm>
        </p:spPr>
        <p:txBody>
          <a:bodyPr/>
          <a:lstStyle/>
          <a:p>
            <a:fld id="{1492D4C0-6025-4743-BE69-9CA9550055FB}" type="slidenum">
              <a:rPr lang="zh-TW" altLang="en-US" smtClean="0"/>
              <a:t>42</a:t>
            </a:fld>
            <a:endParaRPr lang="zh-TW" altLang="en-US"/>
          </a:p>
        </p:txBody>
      </p:sp>
      <p:sp>
        <p:nvSpPr>
          <p:cNvPr id="4" name="矩形 3">
            <a:extLst>
              <a:ext uri="{FF2B5EF4-FFF2-40B4-BE49-F238E27FC236}">
                <a16:creationId xmlns:a16="http://schemas.microsoft.com/office/drawing/2014/main" id="{9023D456-6A91-DB21-BAC6-06BB8BE54922}"/>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5" name="箭號: 向下 4">
            <a:extLst>
              <a:ext uri="{FF2B5EF4-FFF2-40B4-BE49-F238E27FC236}">
                <a16:creationId xmlns:a16="http://schemas.microsoft.com/office/drawing/2014/main" id="{DA689409-BE40-51AB-9DB5-0F205CB64B5B}"/>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7E905A7-73D7-ED17-4ADF-2BAC833037B0}"/>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97C1A05F-BD0A-2368-1D48-47A5A38A8FE1}"/>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9" name="矩形 8">
            <a:extLst>
              <a:ext uri="{FF2B5EF4-FFF2-40B4-BE49-F238E27FC236}">
                <a16:creationId xmlns:a16="http://schemas.microsoft.com/office/drawing/2014/main" id="{118378E7-3443-168A-5364-8841E1A571EC}"/>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10" name="矩形 9">
            <a:extLst>
              <a:ext uri="{FF2B5EF4-FFF2-40B4-BE49-F238E27FC236}">
                <a16:creationId xmlns:a16="http://schemas.microsoft.com/office/drawing/2014/main" id="{73C3B192-1890-D999-5A1E-B04FC4B49304}"/>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11" name="箭號: 向下 10">
            <a:extLst>
              <a:ext uri="{FF2B5EF4-FFF2-40B4-BE49-F238E27FC236}">
                <a16:creationId xmlns:a16="http://schemas.microsoft.com/office/drawing/2014/main" id="{34C8D426-5E82-E35B-B2AA-143ACFD1742B}"/>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下 11">
            <a:extLst>
              <a:ext uri="{FF2B5EF4-FFF2-40B4-BE49-F238E27FC236}">
                <a16:creationId xmlns:a16="http://schemas.microsoft.com/office/drawing/2014/main" id="{0A8B5BB7-2C82-A293-715E-B7681D5B4A50}"/>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9F10F26D-BD3E-B8E2-65B9-B9695A8EA539}"/>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41E53195-3503-BC1E-E1A6-F54D25463493}"/>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下 14">
            <a:extLst>
              <a:ext uri="{FF2B5EF4-FFF2-40B4-BE49-F238E27FC236}">
                <a16:creationId xmlns:a16="http://schemas.microsoft.com/office/drawing/2014/main" id="{9BC10E59-6772-3D75-D6B1-513C6D2969A6}"/>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674F671-516D-8817-63C4-20B7C72D699F}"/>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FABDC87F-493F-315E-1DDA-2AD0C4F54137}"/>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18" name="箭號: 向下 17">
            <a:extLst>
              <a:ext uri="{FF2B5EF4-FFF2-40B4-BE49-F238E27FC236}">
                <a16:creationId xmlns:a16="http://schemas.microsoft.com/office/drawing/2014/main" id="{96BC5D89-62DC-50FC-CE38-ECFFB7653D05}"/>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下 18">
            <a:extLst>
              <a:ext uri="{FF2B5EF4-FFF2-40B4-BE49-F238E27FC236}">
                <a16:creationId xmlns:a16="http://schemas.microsoft.com/office/drawing/2014/main" id="{A6ADB972-5D67-D1F3-F242-2DDBCA4376A0}"/>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EA0C11EE-826B-C656-2FCD-E1F7C3D9F82B}"/>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88C2BE59-58AB-566D-186F-1FBB06F7FC91}"/>
              </a:ext>
            </a:extLst>
          </p:cNvPr>
          <p:cNvSpPr/>
          <p:nvPr/>
        </p:nvSpPr>
        <p:spPr>
          <a:xfrm>
            <a:off x="3406355" y="5736921"/>
            <a:ext cx="7979804" cy="94072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C3699082-EB80-CBE4-E203-EC9F043D242D}"/>
              </a:ext>
            </a:extLst>
          </p:cNvPr>
          <p:cNvSpPr/>
          <p:nvPr/>
        </p:nvSpPr>
        <p:spPr>
          <a:xfrm>
            <a:off x="8348474" y="1946859"/>
            <a:ext cx="2498491"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148334</a:t>
            </a:r>
            <a:r>
              <a:rPr lang="zh-TW" altLang="en-US" sz="2000" dirty="0">
                <a:solidFill>
                  <a:schemeClr val="tx1"/>
                </a:solidFill>
              </a:rPr>
              <a:t> </a:t>
            </a:r>
            <a:r>
              <a:rPr lang="en-US" altLang="zh-TW" sz="2000" dirty="0">
                <a:solidFill>
                  <a:schemeClr val="tx1"/>
                </a:solidFill>
              </a:rPr>
              <a:t>vital signs</a:t>
            </a:r>
          </a:p>
        </p:txBody>
      </p:sp>
      <p:sp>
        <p:nvSpPr>
          <p:cNvPr id="23" name="箭號: 向下 22">
            <a:extLst>
              <a:ext uri="{FF2B5EF4-FFF2-40B4-BE49-F238E27FC236}">
                <a16:creationId xmlns:a16="http://schemas.microsoft.com/office/drawing/2014/main" id="{49733652-A172-997B-F394-B71D87E980FC}"/>
              </a:ext>
            </a:extLst>
          </p:cNvPr>
          <p:cNvSpPr/>
          <p:nvPr/>
        </p:nvSpPr>
        <p:spPr>
          <a:xfrm rot="16200000">
            <a:off x="8170041" y="2232213"/>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B668EB26-A62A-90EB-59D0-3FA0F06B96DC}"/>
              </a:ext>
            </a:extLst>
          </p:cNvPr>
          <p:cNvSpPr/>
          <p:nvPr/>
        </p:nvSpPr>
        <p:spPr>
          <a:xfrm rot="16200000">
            <a:off x="8170041" y="3181461"/>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CAB398C7-A5EB-CE34-CB07-FFCA3F7C7EBC}"/>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26" name="矩形 25">
            <a:extLst>
              <a:ext uri="{FF2B5EF4-FFF2-40B4-BE49-F238E27FC236}">
                <a16:creationId xmlns:a16="http://schemas.microsoft.com/office/drawing/2014/main" id="{BDF0A50E-A771-3ACF-B297-DF1D3B89EB9B}"/>
              </a:ext>
            </a:extLst>
          </p:cNvPr>
          <p:cNvSpPr/>
          <p:nvPr/>
        </p:nvSpPr>
        <p:spPr>
          <a:xfrm>
            <a:off x="8348474" y="2917273"/>
            <a:ext cx="2498490" cy="7333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=479</a:t>
            </a:r>
          </a:p>
          <a:p>
            <a:pPr algn="ctr"/>
            <a:r>
              <a:rPr lang="en-US" altLang="zh-TW" sz="2000" dirty="0">
                <a:solidFill>
                  <a:schemeClr val="tx1"/>
                </a:solidFill>
              </a:rPr>
              <a:t> 68973 vital signs  </a:t>
            </a:r>
          </a:p>
        </p:txBody>
      </p:sp>
      <p:sp>
        <p:nvSpPr>
          <p:cNvPr id="3" name="矩形 2">
            <a:extLst>
              <a:ext uri="{FF2B5EF4-FFF2-40B4-BE49-F238E27FC236}">
                <a16:creationId xmlns:a16="http://schemas.microsoft.com/office/drawing/2014/main" id="{5A48692A-6B0F-3E4C-3B3F-B761A0C1E369}"/>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Tree>
    <p:extLst>
      <p:ext uri="{BB962C8B-B14F-4D97-AF65-F5344CB8AC3E}">
        <p14:creationId xmlns:p14="http://schemas.microsoft.com/office/powerpoint/2010/main" val="1949290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圖片 37">
            <a:extLst>
              <a:ext uri="{FF2B5EF4-FFF2-40B4-BE49-F238E27FC236}">
                <a16:creationId xmlns:a16="http://schemas.microsoft.com/office/drawing/2014/main" id="{83E9BF96-5973-0DAD-81C5-CACD91DDD65A}"/>
              </a:ext>
            </a:extLst>
          </p:cNvPr>
          <p:cNvPicPr>
            <a:picLocks noChangeAspect="1"/>
          </p:cNvPicPr>
          <p:nvPr/>
        </p:nvPicPr>
        <p:blipFill>
          <a:blip r:embed="rId3"/>
          <a:stretch>
            <a:fillRect/>
          </a:stretch>
        </p:blipFill>
        <p:spPr>
          <a:xfrm>
            <a:off x="57831" y="2805929"/>
            <a:ext cx="6475731" cy="3532217"/>
          </a:xfrm>
          <a:prstGeom prst="rect">
            <a:avLst/>
          </a:prstGeom>
        </p:spPr>
      </p:pic>
      <p:pic>
        <p:nvPicPr>
          <p:cNvPr id="5" name="圖片 4">
            <a:extLst>
              <a:ext uri="{FF2B5EF4-FFF2-40B4-BE49-F238E27FC236}">
                <a16:creationId xmlns:a16="http://schemas.microsoft.com/office/drawing/2014/main" id="{5E5D8113-2B69-98DE-8B29-99603D827BA1}"/>
              </a:ext>
            </a:extLst>
          </p:cNvPr>
          <p:cNvPicPr>
            <a:picLocks noChangeAspect="1"/>
          </p:cNvPicPr>
          <p:nvPr/>
        </p:nvPicPr>
        <p:blipFill rotWithShape="1">
          <a:blip r:embed="rId4"/>
          <a:srcRect t="4785" r="51334"/>
          <a:stretch/>
        </p:blipFill>
        <p:spPr>
          <a:xfrm>
            <a:off x="8347012" y="2943114"/>
            <a:ext cx="3656487" cy="3584894"/>
          </a:xfrm>
          <a:prstGeom prst="rect">
            <a:avLst/>
          </a:prstGeom>
        </p:spPr>
      </p:pic>
      <p:sp>
        <p:nvSpPr>
          <p:cNvPr id="2" name="矩形 1">
            <a:extLst>
              <a:ext uri="{FF2B5EF4-FFF2-40B4-BE49-F238E27FC236}">
                <a16:creationId xmlns:a16="http://schemas.microsoft.com/office/drawing/2014/main" id="{EB249075-0F46-5F44-281E-4E4C1A89A43B}"/>
              </a:ext>
            </a:extLst>
          </p:cNvPr>
          <p:cNvSpPr/>
          <p:nvPr/>
        </p:nvSpPr>
        <p:spPr>
          <a:xfrm>
            <a:off x="319726" y="268719"/>
            <a:ext cx="7224996" cy="646331"/>
          </a:xfrm>
          <a:prstGeom prst="rect">
            <a:avLst/>
          </a:prstGeom>
        </p:spPr>
        <p:txBody>
          <a:bodyPr wrap="square">
            <a:spAutoFit/>
          </a:bodyPr>
          <a:lstStyle/>
          <a:p>
            <a:r>
              <a:rPr lang="en-US" altLang="zh-TW" sz="3600" b="1" dirty="0">
                <a:cs typeface="Arial" panose="020B0604020202020204" pitchFamily="34" charset="0"/>
              </a:rPr>
              <a:t>Model evaluation</a:t>
            </a:r>
            <a:endParaRPr lang="zh-TW" altLang="en-US" sz="3600" b="1" dirty="0">
              <a:cs typeface="Arial" panose="020B0604020202020204" pitchFamily="34" charset="0"/>
            </a:endParaRPr>
          </a:p>
        </p:txBody>
      </p:sp>
      <p:sp>
        <p:nvSpPr>
          <p:cNvPr id="3" name="副標題 2">
            <a:extLst>
              <a:ext uri="{FF2B5EF4-FFF2-40B4-BE49-F238E27FC236}">
                <a16:creationId xmlns:a16="http://schemas.microsoft.com/office/drawing/2014/main" id="{7866573A-B816-9587-830B-A1FFAAE3D6B1}"/>
              </a:ext>
            </a:extLst>
          </p:cNvPr>
          <p:cNvSpPr txBox="1">
            <a:spLocks/>
          </p:cNvSpPr>
          <p:nvPr/>
        </p:nvSpPr>
        <p:spPr>
          <a:xfrm>
            <a:off x="560133" y="1042214"/>
            <a:ext cx="6360023" cy="1498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altLang="zh-TW" sz="2400" dirty="0"/>
              <a:t>Accuracy</a:t>
            </a:r>
          </a:p>
          <a:p>
            <a:pPr marL="457200" indent="-457200">
              <a:lnSpc>
                <a:spcPct val="100000"/>
              </a:lnSpc>
              <a:buFont typeface="+mj-lt"/>
              <a:buAutoNum type="arabicPeriod"/>
            </a:pPr>
            <a:r>
              <a:rPr lang="en-US" altLang="zh-TW" sz="2400" dirty="0"/>
              <a:t>Precision</a:t>
            </a:r>
          </a:p>
          <a:p>
            <a:pPr marL="457200" indent="-457200">
              <a:lnSpc>
                <a:spcPct val="100000"/>
              </a:lnSpc>
              <a:buFont typeface="+mj-lt"/>
              <a:buAutoNum type="arabicPeriod"/>
            </a:pPr>
            <a:r>
              <a:rPr lang="en-US" altLang="zh-TW" sz="2400" dirty="0"/>
              <a:t>Sensitivity (Recall)</a:t>
            </a:r>
          </a:p>
        </p:txBody>
      </p:sp>
      <p:sp>
        <p:nvSpPr>
          <p:cNvPr id="6" name="文字方塊 5">
            <a:extLst>
              <a:ext uri="{FF2B5EF4-FFF2-40B4-BE49-F238E27FC236}">
                <a16:creationId xmlns:a16="http://schemas.microsoft.com/office/drawing/2014/main" id="{D09E0623-7D7C-5729-0971-B89D8809CB1A}"/>
              </a:ext>
            </a:extLst>
          </p:cNvPr>
          <p:cNvSpPr txBox="1"/>
          <p:nvPr/>
        </p:nvSpPr>
        <p:spPr>
          <a:xfrm>
            <a:off x="6488273" y="4035559"/>
            <a:ext cx="2379812" cy="584775"/>
          </a:xfrm>
          <a:prstGeom prst="rect">
            <a:avLst/>
          </a:prstGeom>
          <a:noFill/>
        </p:spPr>
        <p:txBody>
          <a:bodyPr wrap="square" rtlCol="0">
            <a:spAutoFit/>
          </a:bodyPr>
          <a:lstStyle/>
          <a:p>
            <a:r>
              <a:rPr lang="en-US" altLang="zh-TW" sz="1600" dirty="0">
                <a:ea typeface="標楷體" panose="03000509000000000000" pitchFamily="65" charset="-120"/>
                <a:cs typeface="Times New Roman" panose="02020603050405020304" pitchFamily="18" charset="0"/>
              </a:rPr>
              <a:t>TPR=</a:t>
            </a:r>
          </a:p>
          <a:p>
            <a:r>
              <a:rPr lang="en-US" altLang="zh-TW" sz="1600" dirty="0">
                <a:ea typeface="標楷體" panose="03000509000000000000" pitchFamily="65" charset="-120"/>
                <a:cs typeface="Times New Roman" panose="02020603050405020304" pitchFamily="18" charset="0"/>
              </a:rPr>
              <a:t>recall=sensitivity</a:t>
            </a:r>
            <a:endParaRPr lang="zh-TW" altLang="en-US" sz="1600" dirty="0">
              <a:ea typeface="標楷體" panose="03000509000000000000" pitchFamily="65" charset="-120"/>
              <a:cs typeface="Times New Roman" panose="02020603050405020304" pitchFamily="18" charset="0"/>
            </a:endParaRPr>
          </a:p>
        </p:txBody>
      </p:sp>
      <p:sp>
        <p:nvSpPr>
          <p:cNvPr id="7" name="文字方塊 6">
            <a:extLst>
              <a:ext uri="{FF2B5EF4-FFF2-40B4-BE49-F238E27FC236}">
                <a16:creationId xmlns:a16="http://schemas.microsoft.com/office/drawing/2014/main" id="{3B8965F8-D3F2-1390-0727-0BD1A00F75FD}"/>
              </a:ext>
            </a:extLst>
          </p:cNvPr>
          <p:cNvSpPr txBox="1"/>
          <p:nvPr/>
        </p:nvSpPr>
        <p:spPr>
          <a:xfrm>
            <a:off x="6494562" y="4771360"/>
            <a:ext cx="2379812" cy="584775"/>
          </a:xfrm>
          <a:prstGeom prst="rect">
            <a:avLst/>
          </a:prstGeom>
          <a:noFill/>
        </p:spPr>
        <p:txBody>
          <a:bodyPr wrap="square" rtlCol="0">
            <a:spAutoFit/>
          </a:bodyPr>
          <a:lstStyle/>
          <a:p>
            <a:r>
              <a:rPr lang="en-US" altLang="zh-TW" sz="1600" dirty="0">
                <a:ea typeface="標楷體" panose="03000509000000000000" pitchFamily="65" charset="-120"/>
                <a:cs typeface="Times New Roman" panose="02020603050405020304" pitchFamily="18" charset="0"/>
              </a:rPr>
              <a:t>FPR=</a:t>
            </a:r>
          </a:p>
          <a:p>
            <a:r>
              <a:rPr lang="en-US" altLang="zh-TW" sz="1600" dirty="0">
                <a:ea typeface="標楷體" panose="03000509000000000000" pitchFamily="65" charset="-120"/>
                <a:cs typeface="Times New Roman" panose="02020603050405020304" pitchFamily="18" charset="0"/>
              </a:rPr>
              <a:t>1-specificity</a:t>
            </a:r>
            <a:endParaRPr lang="zh-TW" altLang="en-US" sz="1600" dirty="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958494E7-6EDC-763D-B244-6F08F6A5C94E}"/>
              </a:ext>
            </a:extLst>
          </p:cNvPr>
          <p:cNvSpPr txBox="1"/>
          <p:nvPr/>
        </p:nvSpPr>
        <p:spPr>
          <a:xfrm>
            <a:off x="57831" y="6528008"/>
            <a:ext cx="3682314" cy="307777"/>
          </a:xfrm>
          <a:prstGeom prst="rect">
            <a:avLst/>
          </a:prstGeom>
          <a:noFill/>
        </p:spPr>
        <p:txBody>
          <a:bodyPr wrap="square" rtlCol="0">
            <a:spAutoFit/>
          </a:bodyPr>
          <a:lstStyle/>
          <a:p>
            <a:r>
              <a:rPr lang="en-US" altLang="zh-TW" sz="1400" i="1" dirty="0">
                <a:solidFill>
                  <a:srgbClr val="373737"/>
                </a:solidFill>
                <a:latin typeface="Calibri" panose="020F0502020204030204" pitchFamily="34" charset="0"/>
                <a:cs typeface="Calibri" panose="020F0502020204030204" pitchFamily="34" charset="0"/>
              </a:rPr>
              <a:t>Methods in Ecology and Evolution</a:t>
            </a:r>
            <a:r>
              <a:rPr lang="en-US" altLang="zh-TW" sz="1400" dirty="0">
                <a:solidFill>
                  <a:srgbClr val="373737"/>
                </a:solidFill>
                <a:latin typeface="Calibri" panose="020F0502020204030204" pitchFamily="34" charset="0"/>
                <a:cs typeface="Calibri" panose="020F0502020204030204" pitchFamily="34" charset="0"/>
              </a:rPr>
              <a:t>, 10: 565-577</a:t>
            </a:r>
            <a:endParaRPr lang="en-US" altLang="zh-TW" sz="1400" dirty="0">
              <a:latin typeface="Calibri" panose="020F0502020204030204" pitchFamily="34" charset="0"/>
              <a:cs typeface="Calibri" panose="020F0502020204030204" pitchFamily="34" charset="0"/>
            </a:endParaRPr>
          </a:p>
        </p:txBody>
      </p:sp>
      <p:sp>
        <p:nvSpPr>
          <p:cNvPr id="10" name="投影片編號版面配置區 2">
            <a:extLst>
              <a:ext uri="{FF2B5EF4-FFF2-40B4-BE49-F238E27FC236}">
                <a16:creationId xmlns:a16="http://schemas.microsoft.com/office/drawing/2014/main" id="{DFFE66A0-A33E-907E-D2C6-A13C52E4E76F}"/>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43</a:t>
            </a:fld>
            <a:endParaRPr lang="zh-TW" altLang="en-US"/>
          </a:p>
        </p:txBody>
      </p:sp>
      <p:pic>
        <p:nvPicPr>
          <p:cNvPr id="11" name="圖片 10">
            <a:extLst>
              <a:ext uri="{FF2B5EF4-FFF2-40B4-BE49-F238E27FC236}">
                <a16:creationId xmlns:a16="http://schemas.microsoft.com/office/drawing/2014/main" id="{9C05791B-BEF5-8765-25A2-CA76CD33DB97}"/>
              </a:ext>
            </a:extLst>
          </p:cNvPr>
          <p:cNvPicPr>
            <a:picLocks noChangeAspect="1"/>
          </p:cNvPicPr>
          <p:nvPr/>
        </p:nvPicPr>
        <p:blipFill>
          <a:blip r:embed="rId5"/>
          <a:stretch>
            <a:fillRect/>
          </a:stretch>
        </p:blipFill>
        <p:spPr>
          <a:xfrm>
            <a:off x="8418596" y="1389630"/>
            <a:ext cx="3293910" cy="1217735"/>
          </a:xfrm>
          <a:prstGeom prst="rect">
            <a:avLst/>
          </a:prstGeom>
        </p:spPr>
      </p:pic>
      <p:sp>
        <p:nvSpPr>
          <p:cNvPr id="12" name="副標題 2">
            <a:extLst>
              <a:ext uri="{FF2B5EF4-FFF2-40B4-BE49-F238E27FC236}">
                <a16:creationId xmlns:a16="http://schemas.microsoft.com/office/drawing/2014/main" id="{848CEA3F-CEB4-0A0E-DEC3-0BAA74E622D7}"/>
              </a:ext>
            </a:extLst>
          </p:cNvPr>
          <p:cNvSpPr txBox="1">
            <a:spLocks/>
          </p:cNvSpPr>
          <p:nvPr/>
        </p:nvSpPr>
        <p:spPr>
          <a:xfrm>
            <a:off x="3842347" y="1042214"/>
            <a:ext cx="6360023" cy="16365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startAt="4"/>
            </a:pPr>
            <a:r>
              <a:rPr lang="en-US" altLang="zh-TW" sz="2400" dirty="0"/>
              <a:t>Specificity</a:t>
            </a:r>
          </a:p>
          <a:p>
            <a:pPr marL="457200" indent="-457200">
              <a:lnSpc>
                <a:spcPct val="100000"/>
              </a:lnSpc>
              <a:buFont typeface="+mj-lt"/>
              <a:buAutoNum type="arabicPeriod" startAt="4"/>
            </a:pPr>
            <a:r>
              <a:rPr lang="en-US" altLang="zh-TW" sz="2400" dirty="0"/>
              <a:t>F1-score</a:t>
            </a:r>
          </a:p>
          <a:p>
            <a:pPr marL="457200" indent="-457200">
              <a:lnSpc>
                <a:spcPct val="100000"/>
              </a:lnSpc>
              <a:buFont typeface="+mj-lt"/>
              <a:buAutoNum type="arabicPeriod" startAt="4"/>
            </a:pPr>
            <a:r>
              <a:rPr lang="en-US" altLang="zh-TW" sz="2400" dirty="0"/>
              <a:t>Area Under the ROC</a:t>
            </a:r>
            <a:r>
              <a:rPr lang="zh-TW" altLang="en-US" sz="2400" dirty="0"/>
              <a:t> </a:t>
            </a:r>
            <a:r>
              <a:rPr lang="en-US" altLang="zh-TW" sz="2400" dirty="0"/>
              <a:t>(AUROC)</a:t>
            </a:r>
          </a:p>
          <a:p>
            <a:pPr marL="457200" indent="-457200">
              <a:lnSpc>
                <a:spcPct val="100000"/>
              </a:lnSpc>
              <a:buFont typeface="+mj-lt"/>
              <a:buAutoNum type="arabicPeriod"/>
            </a:pPr>
            <a:endParaRPr lang="en-US" altLang="zh-TW" sz="2400" dirty="0"/>
          </a:p>
        </p:txBody>
      </p:sp>
      <p:grpSp>
        <p:nvGrpSpPr>
          <p:cNvPr id="15" name="群組 14">
            <a:extLst>
              <a:ext uri="{FF2B5EF4-FFF2-40B4-BE49-F238E27FC236}">
                <a16:creationId xmlns:a16="http://schemas.microsoft.com/office/drawing/2014/main" id="{A600D738-AEBE-AB5D-376F-C8854A37B437}"/>
              </a:ext>
            </a:extLst>
          </p:cNvPr>
          <p:cNvGrpSpPr/>
          <p:nvPr/>
        </p:nvGrpSpPr>
        <p:grpSpPr>
          <a:xfrm>
            <a:off x="2248605" y="3931920"/>
            <a:ext cx="4212583" cy="2377440"/>
            <a:chOff x="2116183" y="3931920"/>
            <a:chExt cx="4212583" cy="2377440"/>
          </a:xfrm>
        </p:grpSpPr>
        <p:sp>
          <p:nvSpPr>
            <p:cNvPr id="8" name="矩形 7">
              <a:extLst>
                <a:ext uri="{FF2B5EF4-FFF2-40B4-BE49-F238E27FC236}">
                  <a16:creationId xmlns:a16="http://schemas.microsoft.com/office/drawing/2014/main" id="{8853A298-54D6-FBDC-6A0B-9B41600CBCF4}"/>
                </a:ext>
              </a:extLst>
            </p:cNvPr>
            <p:cNvSpPr/>
            <p:nvPr/>
          </p:nvSpPr>
          <p:spPr>
            <a:xfrm>
              <a:off x="2116183" y="3931920"/>
              <a:ext cx="1358537" cy="73152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EF91E1F-2152-66B3-A43D-56B44512FBBB}"/>
                </a:ext>
              </a:extLst>
            </p:cNvPr>
            <p:cNvSpPr/>
            <p:nvPr/>
          </p:nvSpPr>
          <p:spPr>
            <a:xfrm>
              <a:off x="3474721" y="4669996"/>
              <a:ext cx="1435484" cy="76033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306EA088-53D8-D197-3C68-EF34E86EC636}"/>
                </a:ext>
              </a:extLst>
            </p:cNvPr>
            <p:cNvSpPr/>
            <p:nvPr/>
          </p:nvSpPr>
          <p:spPr>
            <a:xfrm>
              <a:off x="4942614" y="5407846"/>
              <a:ext cx="1386152" cy="90151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矩形 15">
            <a:extLst>
              <a:ext uri="{FF2B5EF4-FFF2-40B4-BE49-F238E27FC236}">
                <a16:creationId xmlns:a16="http://schemas.microsoft.com/office/drawing/2014/main" id="{0689F547-501D-E6A3-1026-99A08F05F897}"/>
              </a:ext>
            </a:extLst>
          </p:cNvPr>
          <p:cNvSpPr/>
          <p:nvPr/>
        </p:nvSpPr>
        <p:spPr>
          <a:xfrm>
            <a:off x="2209275" y="3938476"/>
            <a:ext cx="1403946" cy="237088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73015F99-3C04-18DE-3E18-163602493003}"/>
              </a:ext>
            </a:extLst>
          </p:cNvPr>
          <p:cNvSpPr/>
          <p:nvPr/>
        </p:nvSpPr>
        <p:spPr>
          <a:xfrm>
            <a:off x="2201560" y="3945755"/>
            <a:ext cx="4247593" cy="73152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5B37AA8-0FC8-9EEF-6E9E-34F6A1206799}"/>
              </a:ext>
            </a:extLst>
          </p:cNvPr>
          <p:cNvSpPr/>
          <p:nvPr/>
        </p:nvSpPr>
        <p:spPr>
          <a:xfrm>
            <a:off x="2216986" y="4697988"/>
            <a:ext cx="4238246" cy="73152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979EB124-70A5-0BAE-52C5-883386BF5264}"/>
              </a:ext>
            </a:extLst>
          </p:cNvPr>
          <p:cNvSpPr txBox="1"/>
          <p:nvPr/>
        </p:nvSpPr>
        <p:spPr>
          <a:xfrm>
            <a:off x="4147362" y="2874929"/>
            <a:ext cx="2379812" cy="338554"/>
          </a:xfrm>
          <a:prstGeom prst="rect">
            <a:avLst/>
          </a:prstGeom>
          <a:noFill/>
        </p:spPr>
        <p:txBody>
          <a:bodyPr wrap="square" rtlCol="0">
            <a:spAutoFit/>
          </a:bodyPr>
          <a:lstStyle/>
          <a:p>
            <a:r>
              <a:rPr lang="zh-TW" altLang="en-US" sz="1600" dirty="0">
                <a:ea typeface="標楷體" panose="03000509000000000000" pitchFamily="65" charset="-120"/>
                <a:cs typeface="Times New Roman" panose="02020603050405020304" pitchFamily="18" charset="0"/>
              </a:rPr>
              <a:t>預測沒有</a:t>
            </a:r>
          </a:p>
        </p:txBody>
      </p:sp>
      <p:sp>
        <p:nvSpPr>
          <p:cNvPr id="20" name="文字方塊 19">
            <a:extLst>
              <a:ext uri="{FF2B5EF4-FFF2-40B4-BE49-F238E27FC236}">
                <a16:creationId xmlns:a16="http://schemas.microsoft.com/office/drawing/2014/main" id="{617C87D8-4B67-6630-34E2-7C2521588292}"/>
              </a:ext>
            </a:extLst>
          </p:cNvPr>
          <p:cNvSpPr txBox="1"/>
          <p:nvPr/>
        </p:nvSpPr>
        <p:spPr>
          <a:xfrm>
            <a:off x="2154839" y="2888158"/>
            <a:ext cx="2379812" cy="338554"/>
          </a:xfrm>
          <a:prstGeom prst="rect">
            <a:avLst/>
          </a:prstGeom>
          <a:noFill/>
        </p:spPr>
        <p:txBody>
          <a:bodyPr wrap="square" rtlCol="0">
            <a:spAutoFit/>
          </a:bodyPr>
          <a:lstStyle/>
          <a:p>
            <a:r>
              <a:rPr lang="zh-TW" altLang="en-US" sz="1600" dirty="0">
                <a:ea typeface="標楷體" panose="03000509000000000000" pitchFamily="65" charset="-120"/>
                <a:cs typeface="Times New Roman" panose="02020603050405020304" pitchFamily="18" charset="0"/>
              </a:rPr>
              <a:t>預測有</a:t>
            </a:r>
          </a:p>
        </p:txBody>
      </p:sp>
      <p:sp>
        <p:nvSpPr>
          <p:cNvPr id="21" name="文字方塊 20">
            <a:extLst>
              <a:ext uri="{FF2B5EF4-FFF2-40B4-BE49-F238E27FC236}">
                <a16:creationId xmlns:a16="http://schemas.microsoft.com/office/drawing/2014/main" id="{E0845B05-B0DE-345E-353F-C8B16CF288D3}"/>
              </a:ext>
            </a:extLst>
          </p:cNvPr>
          <p:cNvSpPr txBox="1"/>
          <p:nvPr/>
        </p:nvSpPr>
        <p:spPr>
          <a:xfrm>
            <a:off x="247361" y="3955918"/>
            <a:ext cx="2379812" cy="338554"/>
          </a:xfrm>
          <a:prstGeom prst="rect">
            <a:avLst/>
          </a:prstGeom>
          <a:noFill/>
        </p:spPr>
        <p:txBody>
          <a:bodyPr wrap="square" rtlCol="0">
            <a:spAutoFit/>
          </a:bodyPr>
          <a:lstStyle/>
          <a:p>
            <a:r>
              <a:rPr lang="zh-TW" altLang="en-US" sz="1600" dirty="0">
                <a:ea typeface="標楷體" panose="03000509000000000000" pitchFamily="65" charset="-120"/>
                <a:cs typeface="Times New Roman" panose="02020603050405020304" pitchFamily="18" charset="0"/>
              </a:rPr>
              <a:t>有發病</a:t>
            </a:r>
          </a:p>
        </p:txBody>
      </p:sp>
      <p:sp>
        <p:nvSpPr>
          <p:cNvPr id="22" name="文字方塊 21">
            <a:extLst>
              <a:ext uri="{FF2B5EF4-FFF2-40B4-BE49-F238E27FC236}">
                <a16:creationId xmlns:a16="http://schemas.microsoft.com/office/drawing/2014/main" id="{5B799BF3-D854-A078-3487-DA97835D63AE}"/>
              </a:ext>
            </a:extLst>
          </p:cNvPr>
          <p:cNvSpPr txBox="1"/>
          <p:nvPr/>
        </p:nvSpPr>
        <p:spPr>
          <a:xfrm>
            <a:off x="247361" y="5046218"/>
            <a:ext cx="2379812" cy="338554"/>
          </a:xfrm>
          <a:prstGeom prst="rect">
            <a:avLst/>
          </a:prstGeom>
          <a:noFill/>
        </p:spPr>
        <p:txBody>
          <a:bodyPr wrap="square" rtlCol="0">
            <a:spAutoFit/>
          </a:bodyPr>
          <a:lstStyle/>
          <a:p>
            <a:r>
              <a:rPr lang="zh-TW" altLang="en-US" sz="1600" dirty="0">
                <a:ea typeface="標楷體" panose="03000509000000000000" pitchFamily="65" charset="-120"/>
                <a:cs typeface="Times New Roman" panose="02020603050405020304" pitchFamily="18" charset="0"/>
              </a:rPr>
              <a:t>沒發病</a:t>
            </a:r>
          </a:p>
        </p:txBody>
      </p:sp>
      <p:grpSp>
        <p:nvGrpSpPr>
          <p:cNvPr id="29" name="群組 28">
            <a:extLst>
              <a:ext uri="{FF2B5EF4-FFF2-40B4-BE49-F238E27FC236}">
                <a16:creationId xmlns:a16="http://schemas.microsoft.com/office/drawing/2014/main" id="{8D7664E2-4AFE-9CDE-CA07-7DDD9A4DC133}"/>
              </a:ext>
            </a:extLst>
          </p:cNvPr>
          <p:cNvGrpSpPr/>
          <p:nvPr/>
        </p:nvGrpSpPr>
        <p:grpSpPr>
          <a:xfrm>
            <a:off x="2220927" y="4698808"/>
            <a:ext cx="8919502" cy="1873629"/>
            <a:chOff x="2137519" y="4698214"/>
            <a:chExt cx="8919502" cy="1873629"/>
          </a:xfrm>
        </p:grpSpPr>
        <p:sp>
          <p:nvSpPr>
            <p:cNvPr id="24" name="矩形 23">
              <a:extLst>
                <a:ext uri="{FF2B5EF4-FFF2-40B4-BE49-F238E27FC236}">
                  <a16:creationId xmlns:a16="http://schemas.microsoft.com/office/drawing/2014/main" id="{F2AE8863-7F8E-53A3-4FE5-4C7E7E191B9F}"/>
                </a:ext>
              </a:extLst>
            </p:cNvPr>
            <p:cNvSpPr/>
            <p:nvPr/>
          </p:nvSpPr>
          <p:spPr>
            <a:xfrm>
              <a:off x="2137519" y="4698214"/>
              <a:ext cx="4242017" cy="73152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F824A6A-FA8E-6C24-178C-4C63C1915E25}"/>
                </a:ext>
              </a:extLst>
            </p:cNvPr>
            <p:cNvSpPr/>
            <p:nvPr/>
          </p:nvSpPr>
          <p:spPr>
            <a:xfrm>
              <a:off x="9625944" y="6206719"/>
              <a:ext cx="1431077" cy="36512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5BC18600-4A32-6F6F-0794-56F55E9EC8F7}"/>
              </a:ext>
            </a:extLst>
          </p:cNvPr>
          <p:cNvGrpSpPr/>
          <p:nvPr/>
        </p:nvGrpSpPr>
        <p:grpSpPr>
          <a:xfrm>
            <a:off x="2216985" y="3931920"/>
            <a:ext cx="6517025" cy="1146976"/>
            <a:chOff x="2205870" y="3942382"/>
            <a:chExt cx="6517025" cy="1146976"/>
          </a:xfrm>
        </p:grpSpPr>
        <p:sp>
          <p:nvSpPr>
            <p:cNvPr id="27" name="矩形 26">
              <a:extLst>
                <a:ext uri="{FF2B5EF4-FFF2-40B4-BE49-F238E27FC236}">
                  <a16:creationId xmlns:a16="http://schemas.microsoft.com/office/drawing/2014/main" id="{A9EFE5DC-251E-C7C4-FB06-58C2F0128A83}"/>
                </a:ext>
              </a:extLst>
            </p:cNvPr>
            <p:cNvSpPr/>
            <p:nvPr/>
          </p:nvSpPr>
          <p:spPr>
            <a:xfrm>
              <a:off x="8270065" y="4021500"/>
              <a:ext cx="452830" cy="106785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A00C437A-CF19-B0E9-1443-387518AF2D13}"/>
                </a:ext>
              </a:extLst>
            </p:cNvPr>
            <p:cNvSpPr/>
            <p:nvPr/>
          </p:nvSpPr>
          <p:spPr>
            <a:xfrm>
              <a:off x="2205870" y="3942382"/>
              <a:ext cx="4245959" cy="76089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文字方塊 31">
            <a:extLst>
              <a:ext uri="{FF2B5EF4-FFF2-40B4-BE49-F238E27FC236}">
                <a16:creationId xmlns:a16="http://schemas.microsoft.com/office/drawing/2014/main" id="{505379D8-6227-DC1B-300C-BE90BA940FFC}"/>
              </a:ext>
            </a:extLst>
          </p:cNvPr>
          <p:cNvSpPr txBox="1"/>
          <p:nvPr/>
        </p:nvSpPr>
        <p:spPr>
          <a:xfrm>
            <a:off x="7334010" y="262928"/>
            <a:ext cx="4583867" cy="707886"/>
          </a:xfrm>
          <a:prstGeom prst="rect">
            <a:avLst/>
          </a:prstGeom>
          <a:solidFill>
            <a:schemeClr val="accent4">
              <a:lumMod val="20000"/>
              <a:lumOff val="80000"/>
            </a:schemeClr>
          </a:solidFill>
        </p:spPr>
        <p:txBody>
          <a:bodyPr wrap="square">
            <a:spAutoFit/>
          </a:bodyPr>
          <a:lstStyle/>
          <a:p>
            <a:pPr algn="ctr"/>
            <a:r>
              <a:rPr lang="en-US" altLang="zh-TW" sz="2000" dirty="0"/>
              <a:t>The closer the value of the metrics is to 1, the better the model performance is.</a:t>
            </a:r>
            <a:endParaRPr lang="zh-TW" altLang="en-US" sz="2000" dirty="0"/>
          </a:p>
        </p:txBody>
      </p:sp>
      <p:grpSp>
        <p:nvGrpSpPr>
          <p:cNvPr id="37" name="群組 36">
            <a:extLst>
              <a:ext uri="{FF2B5EF4-FFF2-40B4-BE49-F238E27FC236}">
                <a16:creationId xmlns:a16="http://schemas.microsoft.com/office/drawing/2014/main" id="{983D513D-4489-588E-BE6B-FAF63CABA98F}"/>
              </a:ext>
            </a:extLst>
          </p:cNvPr>
          <p:cNvGrpSpPr/>
          <p:nvPr/>
        </p:nvGrpSpPr>
        <p:grpSpPr>
          <a:xfrm>
            <a:off x="2240893" y="3944470"/>
            <a:ext cx="4220295" cy="2370884"/>
            <a:chOff x="2266949" y="4090876"/>
            <a:chExt cx="4220295" cy="2370884"/>
          </a:xfrm>
        </p:grpSpPr>
        <p:sp>
          <p:nvSpPr>
            <p:cNvPr id="33" name="矩形 32">
              <a:extLst>
                <a:ext uri="{FF2B5EF4-FFF2-40B4-BE49-F238E27FC236}">
                  <a16:creationId xmlns:a16="http://schemas.microsoft.com/office/drawing/2014/main" id="{DD4BEED9-0D5E-AD39-C9A3-772A09D99D03}"/>
                </a:ext>
              </a:extLst>
            </p:cNvPr>
            <p:cNvSpPr/>
            <p:nvPr/>
          </p:nvSpPr>
          <p:spPr>
            <a:xfrm>
              <a:off x="2266949" y="4090876"/>
              <a:ext cx="1366250" cy="237088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A10D5C2E-FD16-1258-A6E2-54D867B05E9E}"/>
                </a:ext>
              </a:extLst>
            </p:cNvPr>
            <p:cNvSpPr/>
            <p:nvPr/>
          </p:nvSpPr>
          <p:spPr>
            <a:xfrm>
              <a:off x="2299990" y="4098155"/>
              <a:ext cx="4187254" cy="73152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45009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標題 1">
            <a:extLst>
              <a:ext uri="{FF2B5EF4-FFF2-40B4-BE49-F238E27FC236}">
                <a16:creationId xmlns:a16="http://schemas.microsoft.com/office/drawing/2014/main" id="{48095E74-7860-4031-59F7-181D2DBC4970}"/>
              </a:ext>
            </a:extLst>
          </p:cNvPr>
          <p:cNvSpPr txBox="1">
            <a:spLocks/>
          </p:cNvSpPr>
          <p:nvPr/>
        </p:nvSpPr>
        <p:spPr>
          <a:xfrm>
            <a:off x="386424" y="290923"/>
            <a:ext cx="10740380"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Wingdings" panose="05000000000000000000" pitchFamily="2" charset="2"/>
              <a:buAutoNum type="circleNumWdWhitePlain"/>
            </a:pPr>
            <a:r>
              <a:rPr lang="en-US" altLang="zh-TW" sz="3200" b="1" dirty="0">
                <a:latin typeface="+mn-lt"/>
                <a:ea typeface="標楷體" panose="03000509000000000000" pitchFamily="65" charset="-120"/>
              </a:rPr>
              <a:t>Comparison of different models- training ,</a:t>
            </a:r>
            <a:r>
              <a:rPr lang="zh-TW" altLang="en-US" sz="3200" b="1" dirty="0">
                <a:latin typeface="+mn-lt"/>
                <a:ea typeface="標楷體" panose="03000509000000000000" pitchFamily="65" charset="-120"/>
              </a:rPr>
              <a:t> </a:t>
            </a:r>
            <a:r>
              <a:rPr lang="en-US" altLang="zh-TW" sz="3200" b="1" dirty="0">
                <a:latin typeface="+mn-lt"/>
                <a:ea typeface="標楷體" panose="03000509000000000000" pitchFamily="65" charset="-120"/>
              </a:rPr>
              <a:t>validation data</a:t>
            </a:r>
            <a:endParaRPr lang="zh-TW" altLang="en-US" sz="3200" b="1" dirty="0">
              <a:latin typeface="+mn-lt"/>
              <a:ea typeface="標楷體" panose="03000509000000000000" pitchFamily="65" charset="-120"/>
            </a:endParaRPr>
          </a:p>
        </p:txBody>
      </p:sp>
      <p:graphicFrame>
        <p:nvGraphicFramePr>
          <p:cNvPr id="5" name="表格 4">
            <a:extLst>
              <a:ext uri="{FF2B5EF4-FFF2-40B4-BE49-F238E27FC236}">
                <a16:creationId xmlns:a16="http://schemas.microsoft.com/office/drawing/2014/main" id="{3C574A2B-6E33-F16C-1366-DBD92841E1AE}"/>
              </a:ext>
            </a:extLst>
          </p:cNvPr>
          <p:cNvGraphicFramePr>
            <a:graphicFrameLocks noGrp="1"/>
          </p:cNvGraphicFramePr>
          <p:nvPr>
            <p:extLst>
              <p:ext uri="{D42A27DB-BD31-4B8C-83A1-F6EECF244321}">
                <p14:modId xmlns:p14="http://schemas.microsoft.com/office/powerpoint/2010/main" val="3441789174"/>
              </p:ext>
            </p:extLst>
          </p:nvPr>
        </p:nvGraphicFramePr>
        <p:xfrm>
          <a:off x="1078029" y="1036827"/>
          <a:ext cx="9849733" cy="5530250"/>
        </p:xfrm>
        <a:graphic>
          <a:graphicData uri="http://schemas.openxmlformats.org/drawingml/2006/table">
            <a:tbl>
              <a:tblPr firstRow="1" bandRow="1">
                <a:tableStyleId>{5940675A-B579-460E-94D1-54222C63F5DA}</a:tableStyleId>
              </a:tblPr>
              <a:tblGrid>
                <a:gridCol w="1585975">
                  <a:extLst>
                    <a:ext uri="{9D8B030D-6E8A-4147-A177-3AD203B41FA5}">
                      <a16:colId xmlns:a16="http://schemas.microsoft.com/office/drawing/2014/main" val="706055376"/>
                    </a:ext>
                  </a:extLst>
                </a:gridCol>
                <a:gridCol w="1377293">
                  <a:extLst>
                    <a:ext uri="{9D8B030D-6E8A-4147-A177-3AD203B41FA5}">
                      <a16:colId xmlns:a16="http://schemas.microsoft.com/office/drawing/2014/main" val="3466140243"/>
                    </a:ext>
                  </a:extLst>
                </a:gridCol>
                <a:gridCol w="1377293">
                  <a:extLst>
                    <a:ext uri="{9D8B030D-6E8A-4147-A177-3AD203B41FA5}">
                      <a16:colId xmlns:a16="http://schemas.microsoft.com/office/drawing/2014/main" val="2379627179"/>
                    </a:ext>
                  </a:extLst>
                </a:gridCol>
                <a:gridCol w="1377293">
                  <a:extLst>
                    <a:ext uri="{9D8B030D-6E8A-4147-A177-3AD203B41FA5}">
                      <a16:colId xmlns:a16="http://schemas.microsoft.com/office/drawing/2014/main" val="3015518174"/>
                    </a:ext>
                  </a:extLst>
                </a:gridCol>
                <a:gridCol w="1377293">
                  <a:extLst>
                    <a:ext uri="{9D8B030D-6E8A-4147-A177-3AD203B41FA5}">
                      <a16:colId xmlns:a16="http://schemas.microsoft.com/office/drawing/2014/main" val="2899456142"/>
                    </a:ext>
                  </a:extLst>
                </a:gridCol>
                <a:gridCol w="1377293">
                  <a:extLst>
                    <a:ext uri="{9D8B030D-6E8A-4147-A177-3AD203B41FA5}">
                      <a16:colId xmlns:a16="http://schemas.microsoft.com/office/drawing/2014/main" val="4202845120"/>
                    </a:ext>
                  </a:extLst>
                </a:gridCol>
                <a:gridCol w="1377293">
                  <a:extLst>
                    <a:ext uri="{9D8B030D-6E8A-4147-A177-3AD203B41FA5}">
                      <a16:colId xmlns:a16="http://schemas.microsoft.com/office/drawing/2014/main" val="2848169066"/>
                    </a:ext>
                  </a:extLst>
                </a:gridCol>
              </a:tblGrid>
              <a:tr h="409610">
                <a:tc>
                  <a:txBody>
                    <a:bodyPr/>
                    <a:lstStyle/>
                    <a:p>
                      <a:pPr algn="ctr"/>
                      <a:endParaRPr lang="zh-TW" altLang="en-US" sz="20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accuracy</a:t>
                      </a:r>
                      <a:endParaRPr lang="zh-TW" altLang="en-US" sz="20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precision</a:t>
                      </a:r>
                      <a:endParaRPr lang="zh-TW" altLang="en-US" sz="20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sensitivity</a:t>
                      </a:r>
                      <a:endParaRPr lang="zh-TW" altLang="en-US" sz="20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dirty="0"/>
                        <a:t>specificity</a:t>
                      </a:r>
                      <a:endParaRPr lang="zh-TW" altLang="en-US" sz="20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F1-score</a:t>
                      </a:r>
                      <a:endParaRPr lang="zh-TW" altLang="en-US" sz="20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AUROC</a:t>
                      </a:r>
                      <a:endParaRPr lang="zh-TW" altLang="en-US" sz="20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538528">
                <a:tc>
                  <a:txBody>
                    <a:bodyPr/>
                    <a:lstStyle/>
                    <a:p>
                      <a:pPr algn="ctr"/>
                      <a:r>
                        <a:rPr lang="en-US" altLang="zh-TW" sz="1800" b="1" dirty="0"/>
                        <a:t>RNN</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538528">
                <a:tc>
                  <a:txBody>
                    <a:bodyPr/>
                    <a:lstStyle/>
                    <a:p>
                      <a:pPr algn="ctr"/>
                      <a:r>
                        <a:rPr lang="en-US" altLang="zh-TW" sz="1800" b="1" dirty="0"/>
                        <a:t>RNN</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 ± 0.01</a:t>
                      </a:r>
                    </a:p>
                  </a:txBody>
                  <a:tcPr anchor="ctr">
                    <a:lnL w="28575"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a:t>
                      </a: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8 ± </a:t>
                      </a: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0.03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0.65 ± 0.03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 ± 0.02</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 ± 0.01</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9121161"/>
                  </a:ext>
                </a:extLst>
              </a:tr>
              <a:tr h="538528">
                <a:tc>
                  <a:txBody>
                    <a:bodyPr/>
                    <a:lstStyle/>
                    <a:p>
                      <a:pPr algn="ctr"/>
                      <a:r>
                        <a:rPr lang="en-US" altLang="zh-TW" sz="1800" b="1" dirty="0"/>
                        <a:t>LSTM</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538528">
                <a:tc>
                  <a:txBody>
                    <a:bodyPr/>
                    <a:lstStyle/>
                    <a:p>
                      <a:pPr algn="ctr"/>
                      <a:r>
                        <a:rPr lang="en-US" altLang="zh-TW" sz="1800" b="1" dirty="0"/>
                        <a:t>LSTM</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28575"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0.66 ± 0.03</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 ± 0.02</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0.02</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2574775"/>
                  </a:ext>
                </a:extLst>
              </a:tr>
              <a:tr h="538528">
                <a:tc>
                  <a:txBody>
                    <a:bodyPr/>
                    <a:lstStyle/>
                    <a:p>
                      <a:pPr algn="ctr"/>
                      <a:r>
                        <a:rPr lang="en-US" altLang="zh-TW" sz="1800" b="1" dirty="0"/>
                        <a:t>GRU</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 ± 0.00</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0.68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0.90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0906100"/>
                  </a:ext>
                </a:extLst>
              </a:tr>
              <a:tr h="538528">
                <a:tc>
                  <a:txBody>
                    <a:bodyPr/>
                    <a:lstStyle/>
                    <a:p>
                      <a:pPr algn="ctr"/>
                      <a:r>
                        <a:rPr lang="en-US" altLang="zh-TW" sz="1800" b="1" dirty="0"/>
                        <a:t>GRU</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 ± 0.02</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0.03</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 ± 0.02</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0.01</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9182393"/>
                  </a:ext>
                </a:extLst>
              </a:tr>
              <a:tr h="538528">
                <a:tc>
                  <a:txBody>
                    <a:bodyPr/>
                    <a:lstStyle/>
                    <a:p>
                      <a:pPr algn="ctr"/>
                      <a:r>
                        <a:rPr lang="en-US" altLang="zh-TW" sz="1800" b="1" dirty="0"/>
                        <a:t>CNN-LSTM</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0.68 ± 0.02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r h="538528">
                <a:tc>
                  <a:txBody>
                    <a:bodyPr/>
                    <a:lstStyle/>
                    <a:p>
                      <a:pPr algn="ctr"/>
                      <a:r>
                        <a:rPr lang="en-US" altLang="zh-TW" sz="1800" b="1" dirty="0"/>
                        <a:t>CNN-LSTM</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28575" cap="flat" cmpd="sng" algn="ctr">
                      <a:no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0.03</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0.66 ± 0.04</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 ± 0.01</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 ± 0.01</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0.01</a:t>
                      </a:r>
                    </a:p>
                  </a:txBody>
                  <a:tcPr anchor="ctr">
                    <a:lnL w="12700" cmpd="sng">
                      <a:noFill/>
                    </a:lnL>
                    <a:lnR w="12700"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0041904"/>
                  </a:ext>
                </a:extLst>
              </a:tr>
            </a:tbl>
          </a:graphicData>
        </a:graphic>
      </p:graphicFrame>
      <p:sp>
        <p:nvSpPr>
          <p:cNvPr id="3" name="投影片編號版面配置區 2">
            <a:extLst>
              <a:ext uri="{FF2B5EF4-FFF2-40B4-BE49-F238E27FC236}">
                <a16:creationId xmlns:a16="http://schemas.microsoft.com/office/drawing/2014/main" id="{6D77E297-E925-4196-2020-F5C1CA49D4E3}"/>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44</a:t>
            </a:fld>
            <a:endParaRPr lang="zh-TW" altLang="en-US"/>
          </a:p>
        </p:txBody>
      </p:sp>
    </p:spTree>
    <p:extLst>
      <p:ext uri="{BB962C8B-B14F-4D97-AF65-F5344CB8AC3E}">
        <p14:creationId xmlns:p14="http://schemas.microsoft.com/office/powerpoint/2010/main" val="2311151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C1D8DA-1E08-A84F-72C1-9F155E476D64}"/>
            </a:ext>
          </a:extLst>
        </p:cNvPr>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21114C39-2EA1-D400-F3F5-1EC8C364CFD1}"/>
              </a:ext>
            </a:extLst>
          </p:cNvPr>
          <p:cNvGraphicFramePr>
            <a:graphicFrameLocks noGrp="1"/>
          </p:cNvGraphicFramePr>
          <p:nvPr>
            <p:extLst>
              <p:ext uri="{D42A27DB-BD31-4B8C-83A1-F6EECF244321}">
                <p14:modId xmlns:p14="http://schemas.microsoft.com/office/powerpoint/2010/main" val="4227808708"/>
              </p:ext>
            </p:extLst>
          </p:nvPr>
        </p:nvGraphicFramePr>
        <p:xfrm>
          <a:off x="1049153" y="1036827"/>
          <a:ext cx="9895475" cy="5530250"/>
        </p:xfrm>
        <a:graphic>
          <a:graphicData uri="http://schemas.openxmlformats.org/drawingml/2006/table">
            <a:tbl>
              <a:tblPr firstRow="1" bandRow="1">
                <a:tableStyleId>{5940675A-B579-460E-94D1-54222C63F5DA}</a:tableStyleId>
              </a:tblPr>
              <a:tblGrid>
                <a:gridCol w="1593341">
                  <a:extLst>
                    <a:ext uri="{9D8B030D-6E8A-4147-A177-3AD203B41FA5}">
                      <a16:colId xmlns:a16="http://schemas.microsoft.com/office/drawing/2014/main" val="706055376"/>
                    </a:ext>
                  </a:extLst>
                </a:gridCol>
                <a:gridCol w="1383689">
                  <a:extLst>
                    <a:ext uri="{9D8B030D-6E8A-4147-A177-3AD203B41FA5}">
                      <a16:colId xmlns:a16="http://schemas.microsoft.com/office/drawing/2014/main" val="3466140243"/>
                    </a:ext>
                  </a:extLst>
                </a:gridCol>
                <a:gridCol w="1383689">
                  <a:extLst>
                    <a:ext uri="{9D8B030D-6E8A-4147-A177-3AD203B41FA5}">
                      <a16:colId xmlns:a16="http://schemas.microsoft.com/office/drawing/2014/main" val="2379627179"/>
                    </a:ext>
                  </a:extLst>
                </a:gridCol>
                <a:gridCol w="1383689">
                  <a:extLst>
                    <a:ext uri="{9D8B030D-6E8A-4147-A177-3AD203B41FA5}">
                      <a16:colId xmlns:a16="http://schemas.microsoft.com/office/drawing/2014/main" val="3015518174"/>
                    </a:ext>
                  </a:extLst>
                </a:gridCol>
                <a:gridCol w="1383689">
                  <a:extLst>
                    <a:ext uri="{9D8B030D-6E8A-4147-A177-3AD203B41FA5}">
                      <a16:colId xmlns:a16="http://schemas.microsoft.com/office/drawing/2014/main" val="2899456142"/>
                    </a:ext>
                  </a:extLst>
                </a:gridCol>
                <a:gridCol w="1383689">
                  <a:extLst>
                    <a:ext uri="{9D8B030D-6E8A-4147-A177-3AD203B41FA5}">
                      <a16:colId xmlns:a16="http://schemas.microsoft.com/office/drawing/2014/main" val="4202845120"/>
                    </a:ext>
                  </a:extLst>
                </a:gridCol>
                <a:gridCol w="1383689">
                  <a:extLst>
                    <a:ext uri="{9D8B030D-6E8A-4147-A177-3AD203B41FA5}">
                      <a16:colId xmlns:a16="http://schemas.microsoft.com/office/drawing/2014/main" val="2848169066"/>
                    </a:ext>
                  </a:extLst>
                </a:gridCol>
              </a:tblGrid>
              <a:tr h="409610">
                <a:tc>
                  <a:txBody>
                    <a:bodyPr/>
                    <a:lstStyle/>
                    <a:p>
                      <a:pPr algn="ctr"/>
                      <a:endParaRPr lang="zh-TW" altLang="en-US" sz="20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accuracy</a:t>
                      </a:r>
                      <a:endParaRPr lang="zh-TW" altLang="en-US" sz="20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precision</a:t>
                      </a:r>
                      <a:endParaRPr lang="zh-TW" altLang="en-US" sz="20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sensitivity</a:t>
                      </a:r>
                      <a:endParaRPr lang="zh-TW" altLang="en-US" sz="20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1" dirty="0"/>
                        <a:t>specificity</a:t>
                      </a:r>
                      <a:endParaRPr lang="zh-TW" altLang="en-US" sz="20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F1-score</a:t>
                      </a:r>
                      <a:endParaRPr lang="zh-TW" altLang="en-US" sz="20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000" b="1" dirty="0"/>
                        <a:t>AUROC</a:t>
                      </a:r>
                      <a:endParaRPr lang="zh-TW" altLang="en-US" sz="20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538528">
                <a:tc>
                  <a:txBody>
                    <a:bodyPr/>
                    <a:lstStyle/>
                    <a:p>
                      <a:pPr algn="ctr"/>
                      <a:r>
                        <a:rPr lang="en-US" altLang="zh-TW" sz="1800" b="1" dirty="0"/>
                        <a:t>RNN</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0.80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0.87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538528">
                <a:tc>
                  <a:txBody>
                    <a:bodyPr/>
                    <a:lstStyle/>
                    <a:p>
                      <a:pPr algn="ctr"/>
                      <a:r>
                        <a:rPr lang="en-US" altLang="zh-TW" sz="1800" b="1" dirty="0"/>
                        <a:t>RNN</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 ± 0.01</a:t>
                      </a:r>
                    </a:p>
                  </a:txBody>
                  <a:tcPr anchor="ctr">
                    <a:lnL w="28575"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0.80</a:t>
                      </a: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 ± </a:t>
                      </a: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0.02</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0.74 ± 0.04</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0.96 ± 0.01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0.86 ± 0.01</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9121161"/>
                  </a:ext>
                </a:extLst>
              </a:tr>
              <a:tr h="538528">
                <a:tc>
                  <a:txBody>
                    <a:bodyPr/>
                    <a:lstStyle/>
                    <a:p>
                      <a:pPr algn="ctr"/>
                      <a:r>
                        <a:rPr lang="en-US" altLang="zh-TW" sz="1800" b="1" dirty="0"/>
                        <a:t>LSTM</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538528">
                <a:tc>
                  <a:txBody>
                    <a:bodyPr/>
                    <a:lstStyle/>
                    <a:p>
                      <a:pPr algn="ctr"/>
                      <a:r>
                        <a:rPr lang="en-US" altLang="zh-TW" sz="1800" b="1" dirty="0"/>
                        <a:t>LSTM</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0.01</a:t>
                      </a:r>
                    </a:p>
                  </a:txBody>
                  <a:tcPr anchor="ctr">
                    <a:lnL w="28575"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0.80</a:t>
                      </a: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 ± </a:t>
                      </a: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0.02</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0.75 ± 0.04</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0.01</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0.02</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0.87± 0.01</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2574775"/>
                  </a:ext>
                </a:extLst>
              </a:tr>
              <a:tr h="538528">
                <a:tc>
                  <a:txBody>
                    <a:bodyPr/>
                    <a:lstStyle/>
                    <a:p>
                      <a:pPr algn="ctr"/>
                      <a:r>
                        <a:rPr lang="en-US" altLang="zh-TW" sz="1800" b="1" dirty="0"/>
                        <a:t>GRU</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0.82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 ± 0.01</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0906100"/>
                  </a:ext>
                </a:extLst>
              </a:tr>
              <a:tr h="538528">
                <a:tc>
                  <a:txBody>
                    <a:bodyPr/>
                    <a:lstStyle/>
                    <a:p>
                      <a:pPr algn="ctr"/>
                      <a:r>
                        <a:rPr lang="en-US" altLang="zh-TW" sz="1800" b="1" dirty="0"/>
                        <a:t>GRU</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 ± 0.01</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a:t>
                      </a: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 ± </a:t>
                      </a: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0.03</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 ± 0.05</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0.01</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0.01</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 ± 0.01</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9182393"/>
                  </a:ext>
                </a:extLst>
              </a:tr>
              <a:tr h="538528">
                <a:tc>
                  <a:txBody>
                    <a:bodyPr/>
                    <a:lstStyle/>
                    <a:p>
                      <a:pPr algn="ctr"/>
                      <a:r>
                        <a:rPr lang="en-US" altLang="zh-TW" sz="1800" b="1" dirty="0"/>
                        <a:t>CNN-LSTM</a:t>
                      </a:r>
                    </a:p>
                    <a:p>
                      <a:pPr algn="ctr"/>
                      <a:r>
                        <a:rPr lang="en-US" altLang="zh-TW" sz="1800" b="1" dirty="0"/>
                        <a:t>training</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 ± 0.01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 ± 0.00</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r h="538528">
                <a:tc>
                  <a:txBody>
                    <a:bodyPr/>
                    <a:lstStyle/>
                    <a:p>
                      <a:pPr algn="ctr"/>
                      <a:r>
                        <a:rPr lang="en-US" altLang="zh-TW" sz="1800" b="1" dirty="0"/>
                        <a:t>CNN-LSTM</a:t>
                      </a:r>
                    </a:p>
                    <a:p>
                      <a:pPr algn="ctr"/>
                      <a:r>
                        <a:rPr lang="en-US" altLang="zh-TW" sz="1800" b="1" dirty="0"/>
                        <a:t>validation</a:t>
                      </a:r>
                      <a:endParaRPr lang="zh-TW" altLang="en-US"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 ± 0.01</a:t>
                      </a:r>
                    </a:p>
                  </a:txBody>
                  <a:tcPr anchor="ctr">
                    <a:lnL w="28575" cap="flat" cmpd="sng" algn="ctr">
                      <a:no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0.82</a:t>
                      </a: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 ± </a:t>
                      </a: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0.03</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0.75 ± 0.05</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0.97 ± 0.01</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 ± 0.01</a:t>
                      </a: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 ± 0.01</a:t>
                      </a:r>
                    </a:p>
                  </a:txBody>
                  <a:tcPr anchor="ctr">
                    <a:lnL w="12700" cmpd="sng">
                      <a:noFill/>
                    </a:lnL>
                    <a:lnR w="12700"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0041904"/>
                  </a:ext>
                </a:extLst>
              </a:tr>
            </a:tbl>
          </a:graphicData>
        </a:graphic>
      </p:graphicFrame>
      <p:sp>
        <p:nvSpPr>
          <p:cNvPr id="3" name="投影片編號版面配置區 2">
            <a:extLst>
              <a:ext uri="{FF2B5EF4-FFF2-40B4-BE49-F238E27FC236}">
                <a16:creationId xmlns:a16="http://schemas.microsoft.com/office/drawing/2014/main" id="{0A9E5DE8-741C-9BB4-C813-F7E978C85599}"/>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45</a:t>
            </a:fld>
            <a:endParaRPr lang="zh-TW" altLang="en-US"/>
          </a:p>
        </p:txBody>
      </p:sp>
      <p:sp>
        <p:nvSpPr>
          <p:cNvPr id="4" name="標題 1">
            <a:extLst>
              <a:ext uri="{FF2B5EF4-FFF2-40B4-BE49-F238E27FC236}">
                <a16:creationId xmlns:a16="http://schemas.microsoft.com/office/drawing/2014/main" id="{C754CE99-F9D6-5F96-E30F-FA0281760A59}"/>
              </a:ext>
            </a:extLst>
          </p:cNvPr>
          <p:cNvSpPr txBox="1">
            <a:spLocks/>
          </p:cNvSpPr>
          <p:nvPr/>
        </p:nvSpPr>
        <p:spPr>
          <a:xfrm>
            <a:off x="386424" y="290923"/>
            <a:ext cx="10740380"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Wingdings" panose="05000000000000000000" pitchFamily="2" charset="2"/>
              <a:buAutoNum type="circleNumWdWhitePlain" startAt="2"/>
            </a:pPr>
            <a:r>
              <a:rPr lang="en-US" altLang="zh-TW" sz="3200" b="1" dirty="0">
                <a:latin typeface="+mn-lt"/>
                <a:ea typeface="標楷體" panose="03000509000000000000" pitchFamily="65" charset="-120"/>
              </a:rPr>
              <a:t>Comparison of different models- training ,</a:t>
            </a:r>
            <a:r>
              <a:rPr lang="zh-TW" altLang="en-US" sz="3200" b="1" dirty="0">
                <a:latin typeface="+mn-lt"/>
                <a:ea typeface="標楷體" panose="03000509000000000000" pitchFamily="65" charset="-120"/>
              </a:rPr>
              <a:t> </a:t>
            </a:r>
            <a:r>
              <a:rPr lang="en-US" altLang="zh-TW" sz="3200" b="1" dirty="0">
                <a:latin typeface="+mn-lt"/>
                <a:ea typeface="標楷體" panose="03000509000000000000" pitchFamily="65" charset="-120"/>
              </a:rPr>
              <a:t>validation data</a:t>
            </a:r>
            <a:endParaRPr lang="zh-TW" altLang="en-US" sz="3200" b="1" dirty="0">
              <a:latin typeface="+mn-lt"/>
              <a:ea typeface="標楷體" panose="03000509000000000000" pitchFamily="65" charset="-120"/>
            </a:endParaRPr>
          </a:p>
        </p:txBody>
      </p:sp>
    </p:spTree>
    <p:extLst>
      <p:ext uri="{BB962C8B-B14F-4D97-AF65-F5344CB8AC3E}">
        <p14:creationId xmlns:p14="http://schemas.microsoft.com/office/powerpoint/2010/main" val="1037799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70ECF627-C868-E842-741E-E8BAC01D5AE0}"/>
              </a:ext>
            </a:extLst>
          </p:cNvPr>
          <p:cNvGraphicFramePr>
            <a:graphicFrameLocks noGrp="1"/>
          </p:cNvGraphicFramePr>
          <p:nvPr>
            <p:extLst>
              <p:ext uri="{D42A27DB-BD31-4B8C-83A1-F6EECF244321}">
                <p14:modId xmlns:p14="http://schemas.microsoft.com/office/powerpoint/2010/main" val="4205182174"/>
              </p:ext>
            </p:extLst>
          </p:nvPr>
        </p:nvGraphicFramePr>
        <p:xfrm>
          <a:off x="3210231" y="1570908"/>
          <a:ext cx="8302910" cy="2264490"/>
        </p:xfrm>
        <a:graphic>
          <a:graphicData uri="http://schemas.openxmlformats.org/drawingml/2006/table">
            <a:tbl>
              <a:tblPr firstRow="1" bandRow="1">
                <a:tableStyleId>{5940675A-B579-460E-94D1-54222C63F5DA}</a:tableStyleId>
              </a:tblPr>
              <a:tblGrid>
                <a:gridCol w="1336910">
                  <a:extLst>
                    <a:ext uri="{9D8B030D-6E8A-4147-A177-3AD203B41FA5}">
                      <a16:colId xmlns:a16="http://schemas.microsoft.com/office/drawing/2014/main" val="706055376"/>
                    </a:ext>
                  </a:extLst>
                </a:gridCol>
                <a:gridCol w="1161000">
                  <a:extLst>
                    <a:ext uri="{9D8B030D-6E8A-4147-A177-3AD203B41FA5}">
                      <a16:colId xmlns:a16="http://schemas.microsoft.com/office/drawing/2014/main" val="3466140243"/>
                    </a:ext>
                  </a:extLst>
                </a:gridCol>
                <a:gridCol w="1161000">
                  <a:extLst>
                    <a:ext uri="{9D8B030D-6E8A-4147-A177-3AD203B41FA5}">
                      <a16:colId xmlns:a16="http://schemas.microsoft.com/office/drawing/2014/main" val="2379627179"/>
                    </a:ext>
                  </a:extLst>
                </a:gridCol>
                <a:gridCol w="1161000">
                  <a:extLst>
                    <a:ext uri="{9D8B030D-6E8A-4147-A177-3AD203B41FA5}">
                      <a16:colId xmlns:a16="http://schemas.microsoft.com/office/drawing/2014/main" val="3015518174"/>
                    </a:ext>
                  </a:extLst>
                </a:gridCol>
                <a:gridCol w="1161000">
                  <a:extLst>
                    <a:ext uri="{9D8B030D-6E8A-4147-A177-3AD203B41FA5}">
                      <a16:colId xmlns:a16="http://schemas.microsoft.com/office/drawing/2014/main" val="2899456142"/>
                    </a:ext>
                  </a:extLst>
                </a:gridCol>
                <a:gridCol w="1161000">
                  <a:extLst>
                    <a:ext uri="{9D8B030D-6E8A-4147-A177-3AD203B41FA5}">
                      <a16:colId xmlns:a16="http://schemas.microsoft.com/office/drawing/2014/main" val="4202845120"/>
                    </a:ext>
                  </a:extLst>
                </a:gridCol>
                <a:gridCol w="1161000">
                  <a:extLst>
                    <a:ext uri="{9D8B030D-6E8A-4147-A177-3AD203B41FA5}">
                      <a16:colId xmlns:a16="http://schemas.microsoft.com/office/drawing/2014/main" val="2848169066"/>
                    </a:ext>
                  </a:extLst>
                </a:gridCol>
              </a:tblGrid>
              <a:tr h="452898">
                <a:tc>
                  <a:txBody>
                    <a:bodyPr/>
                    <a:lstStyle/>
                    <a:p>
                      <a:pPr algn="ctr"/>
                      <a:endParaRPr lang="zh-TW" altLang="en-US" sz="1800" dirty="0">
                        <a:latin typeface="+mn-lt"/>
                        <a:cs typeface="Times New Roman" panose="02020603050405020304" pitchFamily="18" charset="0"/>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accuracy</a:t>
                      </a:r>
                      <a:endParaRPr lang="zh-TW" altLang="en-US" sz="1800" b="1" dirty="0">
                        <a:latin typeface="+mn-lt"/>
                        <a:cs typeface="Times New Roman" panose="02020603050405020304" pitchFamily="18"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precision</a:t>
                      </a:r>
                      <a:endParaRPr lang="zh-TW" altLang="en-US" sz="1800" b="1" dirty="0">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sensitivity</a:t>
                      </a:r>
                      <a:endParaRPr lang="zh-TW" altLang="en-US" sz="18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cs typeface="Times New Roman" panose="02020603050405020304" pitchFamily="18" charset="0"/>
                        </a:rPr>
                        <a:t>specificity</a:t>
                      </a:r>
                      <a:endParaRPr lang="zh-TW" altLang="en-US" sz="18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F1-score</a:t>
                      </a:r>
                      <a:endParaRPr lang="zh-TW" altLang="en-US" sz="18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AUROC</a:t>
                      </a:r>
                      <a:endParaRPr lang="zh-TW" altLang="en-US" sz="1800" b="1" dirty="0">
                        <a:latin typeface="+mn-lt"/>
                        <a:cs typeface="Times New Roman" panose="02020603050405020304" pitchFamily="18" charset="0"/>
                      </a:endParaRPr>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52898">
                <a:tc>
                  <a:txBody>
                    <a:bodyPr/>
                    <a:lstStyle/>
                    <a:p>
                      <a:pPr algn="ctr"/>
                      <a:r>
                        <a:rPr lang="en-US" altLang="zh-TW" sz="1800" b="1" dirty="0">
                          <a:latin typeface="+mn-lt"/>
                          <a:cs typeface="Times New Roman" panose="02020603050405020304" pitchFamily="18" charset="0"/>
                        </a:rPr>
                        <a:t>RNN</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0.69</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0.62</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52898">
                <a:tc>
                  <a:txBody>
                    <a:bodyPr/>
                    <a:lstStyle/>
                    <a:p>
                      <a:pPr algn="ctr"/>
                      <a:r>
                        <a:rPr lang="en-US" altLang="zh-TW" sz="1800" b="1" dirty="0">
                          <a:latin typeface="+mn-lt"/>
                          <a:cs typeface="Times New Roman" panose="02020603050405020304" pitchFamily="18" charset="0"/>
                        </a:rPr>
                        <a:t>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0.68</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452898">
                <a:tc>
                  <a:txBody>
                    <a:bodyPr/>
                    <a:lstStyle/>
                    <a:p>
                      <a:pPr algn="ctr"/>
                      <a:r>
                        <a:rPr lang="en-US" altLang="zh-TW" sz="1800" b="1" dirty="0">
                          <a:latin typeface="+mn-lt"/>
                          <a:cs typeface="Times New Roman" panose="02020603050405020304" pitchFamily="18" charset="0"/>
                        </a:rPr>
                        <a:t>GRU</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914290"/>
                  </a:ext>
                </a:extLst>
              </a:tr>
              <a:tr h="452898">
                <a:tc>
                  <a:txBody>
                    <a:bodyPr/>
                    <a:lstStyle/>
                    <a:p>
                      <a:pPr algn="ctr"/>
                      <a:r>
                        <a:rPr lang="en-US" altLang="zh-TW" sz="1600" b="1" dirty="0">
                          <a:latin typeface="+mn-lt"/>
                          <a:cs typeface="Times New Roman" panose="02020603050405020304" pitchFamily="18" charset="0"/>
                        </a:rPr>
                        <a:t>CNN-LSTM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0.67</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graphicFrame>
        <p:nvGraphicFramePr>
          <p:cNvPr id="2" name="表格 1">
            <a:extLst>
              <a:ext uri="{FF2B5EF4-FFF2-40B4-BE49-F238E27FC236}">
                <a16:creationId xmlns:a16="http://schemas.microsoft.com/office/drawing/2014/main" id="{6DE3BBAD-42DD-A318-DC2F-4FD03AEBF333}"/>
              </a:ext>
            </a:extLst>
          </p:cNvPr>
          <p:cNvGraphicFramePr>
            <a:graphicFrameLocks noGrp="1"/>
          </p:cNvGraphicFramePr>
          <p:nvPr>
            <p:extLst>
              <p:ext uri="{D42A27DB-BD31-4B8C-83A1-F6EECF244321}">
                <p14:modId xmlns:p14="http://schemas.microsoft.com/office/powerpoint/2010/main" val="823513144"/>
              </p:ext>
            </p:extLst>
          </p:nvPr>
        </p:nvGraphicFramePr>
        <p:xfrm>
          <a:off x="3210231" y="4210396"/>
          <a:ext cx="8302910" cy="2264490"/>
        </p:xfrm>
        <a:graphic>
          <a:graphicData uri="http://schemas.openxmlformats.org/drawingml/2006/table">
            <a:tbl>
              <a:tblPr firstRow="1" bandRow="1">
                <a:tableStyleId>{5940675A-B579-460E-94D1-54222C63F5DA}</a:tableStyleId>
              </a:tblPr>
              <a:tblGrid>
                <a:gridCol w="1336910">
                  <a:extLst>
                    <a:ext uri="{9D8B030D-6E8A-4147-A177-3AD203B41FA5}">
                      <a16:colId xmlns:a16="http://schemas.microsoft.com/office/drawing/2014/main" val="706055376"/>
                    </a:ext>
                  </a:extLst>
                </a:gridCol>
                <a:gridCol w="1161000">
                  <a:extLst>
                    <a:ext uri="{9D8B030D-6E8A-4147-A177-3AD203B41FA5}">
                      <a16:colId xmlns:a16="http://schemas.microsoft.com/office/drawing/2014/main" val="3466140243"/>
                    </a:ext>
                  </a:extLst>
                </a:gridCol>
                <a:gridCol w="1161000">
                  <a:extLst>
                    <a:ext uri="{9D8B030D-6E8A-4147-A177-3AD203B41FA5}">
                      <a16:colId xmlns:a16="http://schemas.microsoft.com/office/drawing/2014/main" val="2379627179"/>
                    </a:ext>
                  </a:extLst>
                </a:gridCol>
                <a:gridCol w="1161000">
                  <a:extLst>
                    <a:ext uri="{9D8B030D-6E8A-4147-A177-3AD203B41FA5}">
                      <a16:colId xmlns:a16="http://schemas.microsoft.com/office/drawing/2014/main" val="3015518174"/>
                    </a:ext>
                  </a:extLst>
                </a:gridCol>
                <a:gridCol w="1161000">
                  <a:extLst>
                    <a:ext uri="{9D8B030D-6E8A-4147-A177-3AD203B41FA5}">
                      <a16:colId xmlns:a16="http://schemas.microsoft.com/office/drawing/2014/main" val="2899456142"/>
                    </a:ext>
                  </a:extLst>
                </a:gridCol>
                <a:gridCol w="1161000">
                  <a:extLst>
                    <a:ext uri="{9D8B030D-6E8A-4147-A177-3AD203B41FA5}">
                      <a16:colId xmlns:a16="http://schemas.microsoft.com/office/drawing/2014/main" val="4202845120"/>
                    </a:ext>
                  </a:extLst>
                </a:gridCol>
                <a:gridCol w="1161000">
                  <a:extLst>
                    <a:ext uri="{9D8B030D-6E8A-4147-A177-3AD203B41FA5}">
                      <a16:colId xmlns:a16="http://schemas.microsoft.com/office/drawing/2014/main" val="2848169066"/>
                    </a:ext>
                  </a:extLst>
                </a:gridCol>
              </a:tblGrid>
              <a:tr h="452898">
                <a:tc>
                  <a:txBody>
                    <a:bodyPr/>
                    <a:lstStyle/>
                    <a:p>
                      <a:pPr algn="ctr"/>
                      <a:endParaRPr lang="zh-TW" altLang="en-US" sz="1800" dirty="0">
                        <a:latin typeface="+mn-lt"/>
                        <a:cs typeface="Times New Roman" panose="02020603050405020304" pitchFamily="18" charset="0"/>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accuracy</a:t>
                      </a:r>
                      <a:endParaRPr lang="zh-TW" altLang="en-US" sz="1800" b="1" dirty="0">
                        <a:latin typeface="+mn-lt"/>
                        <a:cs typeface="Times New Roman" panose="02020603050405020304" pitchFamily="18"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precision</a:t>
                      </a:r>
                      <a:endParaRPr lang="zh-TW" altLang="en-US" sz="1800" b="1" dirty="0">
                        <a:latin typeface="+mn-lt"/>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sensitivity</a:t>
                      </a:r>
                      <a:endParaRPr lang="zh-TW" altLang="en-US" sz="18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latin typeface="+mn-lt"/>
                          <a:cs typeface="Times New Roman" panose="02020603050405020304" pitchFamily="18" charset="0"/>
                        </a:rPr>
                        <a:t>specificity</a:t>
                      </a:r>
                      <a:endParaRPr lang="zh-TW" altLang="en-US" sz="18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F1-score</a:t>
                      </a:r>
                      <a:endParaRPr lang="zh-TW" altLang="en-US" sz="18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latin typeface="+mn-lt"/>
                          <a:cs typeface="Times New Roman" panose="02020603050405020304" pitchFamily="18" charset="0"/>
                        </a:rPr>
                        <a:t>AUROC</a:t>
                      </a:r>
                      <a:endParaRPr lang="zh-TW" altLang="en-US" sz="1800" b="1" dirty="0">
                        <a:latin typeface="+mn-lt"/>
                        <a:cs typeface="Times New Roman" panose="02020603050405020304" pitchFamily="18" charset="0"/>
                      </a:endParaRPr>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52898">
                <a:tc>
                  <a:txBody>
                    <a:bodyPr/>
                    <a:lstStyle/>
                    <a:p>
                      <a:pPr algn="ctr"/>
                      <a:r>
                        <a:rPr lang="en-US" altLang="zh-TW" sz="1800" b="1" dirty="0">
                          <a:latin typeface="+mn-lt"/>
                          <a:cs typeface="Times New Roman" panose="02020603050405020304" pitchFamily="18" charset="0"/>
                        </a:rPr>
                        <a:t>RNN</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0.81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mn-ea"/>
                          <a:cs typeface="Times New Roman" panose="02020603050405020304" pitchFamily="18" charset="0"/>
                        </a:rPr>
                        <a:t>0.77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52898">
                <a:tc>
                  <a:txBody>
                    <a:bodyPr/>
                    <a:lstStyle/>
                    <a:p>
                      <a:pPr algn="ctr"/>
                      <a:r>
                        <a:rPr lang="en-US" altLang="zh-TW" sz="1800" b="1" dirty="0">
                          <a:latin typeface="+mn-lt"/>
                          <a:cs typeface="Times New Roman" panose="02020603050405020304" pitchFamily="18" charset="0"/>
                        </a:rPr>
                        <a:t>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452898">
                <a:tc>
                  <a:txBody>
                    <a:bodyPr/>
                    <a:lstStyle/>
                    <a:p>
                      <a:pPr algn="ctr"/>
                      <a:r>
                        <a:rPr lang="en-US" altLang="zh-TW" sz="1800" b="1" dirty="0">
                          <a:latin typeface="+mn-lt"/>
                          <a:cs typeface="Times New Roman" panose="02020603050405020304" pitchFamily="18" charset="0"/>
                        </a:rPr>
                        <a:t>GRU</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0.87</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0.89</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914290"/>
                  </a:ext>
                </a:extLst>
              </a:tr>
              <a:tr h="452898">
                <a:tc>
                  <a:txBody>
                    <a:bodyPr/>
                    <a:lstStyle/>
                    <a:p>
                      <a:pPr algn="ctr"/>
                      <a:r>
                        <a:rPr lang="en-US" altLang="zh-TW" sz="1600" b="1" dirty="0">
                          <a:latin typeface="+mn-lt"/>
                          <a:cs typeface="Times New Roman" panose="02020603050405020304" pitchFamily="18" charset="0"/>
                        </a:rPr>
                        <a:t>CNN-LSTM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0.83</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0.75</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0.83</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0.79</a:t>
                      </a:r>
                    </a:p>
                  </a:txBody>
                  <a:tcPr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0.88</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sp>
        <p:nvSpPr>
          <p:cNvPr id="5" name="投影片編號版面配置區 2">
            <a:extLst>
              <a:ext uri="{FF2B5EF4-FFF2-40B4-BE49-F238E27FC236}">
                <a16:creationId xmlns:a16="http://schemas.microsoft.com/office/drawing/2014/main" id="{1B20BF1B-9D1F-319F-DAE4-75D364EA479C}"/>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46</a:t>
            </a:fld>
            <a:endParaRPr lang="zh-TW" altLang="en-US"/>
          </a:p>
        </p:txBody>
      </p:sp>
      <p:sp>
        <p:nvSpPr>
          <p:cNvPr id="18" name="矩形 17">
            <a:extLst>
              <a:ext uri="{FF2B5EF4-FFF2-40B4-BE49-F238E27FC236}">
                <a16:creationId xmlns:a16="http://schemas.microsoft.com/office/drawing/2014/main" id="{733428C5-2DC4-423D-433A-BD253F84AB56}"/>
              </a:ext>
            </a:extLst>
          </p:cNvPr>
          <p:cNvSpPr/>
          <p:nvPr/>
        </p:nvSpPr>
        <p:spPr>
          <a:xfrm>
            <a:off x="495763" y="2892815"/>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Times New Roman" panose="02020603050405020304" pitchFamily="18" charset="0"/>
              </a:rPr>
              <a:t>Positive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p>
          <a:p>
            <a:pPr marL="342900" indent="-342900">
              <a:buFont typeface="Arial" panose="020B0604020202020204" pitchFamily="34" charset="0"/>
              <a:buChar char="•"/>
            </a:pPr>
            <a:r>
              <a:rPr lang="en-US" altLang="zh-TW" sz="1600" b="1" dirty="0">
                <a:cs typeface="Times New Roman" panose="02020603050405020304" pitchFamily="18" charset="0"/>
              </a:rPr>
              <a:t>Negative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endParaRPr lang="zh-TW" altLang="en-US" sz="1600" b="1" dirty="0">
              <a:cs typeface="Times New Roman" panose="02020603050405020304" pitchFamily="18" charset="0"/>
            </a:endParaRPr>
          </a:p>
        </p:txBody>
      </p:sp>
      <p:sp>
        <p:nvSpPr>
          <p:cNvPr id="19" name="矩形 18">
            <a:extLst>
              <a:ext uri="{FF2B5EF4-FFF2-40B4-BE49-F238E27FC236}">
                <a16:creationId xmlns:a16="http://schemas.microsoft.com/office/drawing/2014/main" id="{8307A7C8-61B4-07BF-113E-3D279FB1C87E}"/>
              </a:ext>
            </a:extLst>
          </p:cNvPr>
          <p:cNvSpPr/>
          <p:nvPr/>
        </p:nvSpPr>
        <p:spPr>
          <a:xfrm>
            <a:off x="495763" y="5573378"/>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Times New Roman" panose="02020603050405020304" pitchFamily="18" charset="0"/>
              </a:rPr>
              <a:t>Positive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p>
          <a:p>
            <a:pPr marL="342900" indent="-342900">
              <a:buFont typeface="Arial" panose="020B0604020202020204" pitchFamily="34" charset="0"/>
              <a:buChar char="•"/>
            </a:pPr>
            <a:r>
              <a:rPr lang="en-US" altLang="zh-TW" sz="1600" b="1" dirty="0">
                <a:cs typeface="Times New Roman" panose="02020603050405020304" pitchFamily="18" charset="0"/>
              </a:rPr>
              <a:t>Negative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Non-CA</a:t>
            </a:r>
            <a:endParaRPr lang="zh-TW" altLang="en-US" sz="1600" b="1" dirty="0">
              <a:cs typeface="Times New Roman" panose="02020603050405020304" pitchFamily="18" charset="0"/>
            </a:endParaRPr>
          </a:p>
        </p:txBody>
      </p:sp>
      <p:pic>
        <p:nvPicPr>
          <p:cNvPr id="8" name="圖片 7">
            <a:extLst>
              <a:ext uri="{FF2B5EF4-FFF2-40B4-BE49-F238E27FC236}">
                <a16:creationId xmlns:a16="http://schemas.microsoft.com/office/drawing/2014/main" id="{D6F5D219-37CB-1589-B32E-F59E2605D35E}"/>
              </a:ext>
            </a:extLst>
          </p:cNvPr>
          <p:cNvPicPr>
            <a:picLocks noChangeAspect="1"/>
          </p:cNvPicPr>
          <p:nvPr/>
        </p:nvPicPr>
        <p:blipFill>
          <a:blip r:embed="rId3"/>
          <a:stretch>
            <a:fillRect/>
          </a:stretch>
        </p:blipFill>
        <p:spPr>
          <a:xfrm>
            <a:off x="1033510" y="1747627"/>
            <a:ext cx="1573276" cy="1103860"/>
          </a:xfrm>
          <a:prstGeom prst="rect">
            <a:avLst/>
          </a:prstGeom>
        </p:spPr>
      </p:pic>
      <p:pic>
        <p:nvPicPr>
          <p:cNvPr id="4" name="圖片 3">
            <a:extLst>
              <a:ext uri="{FF2B5EF4-FFF2-40B4-BE49-F238E27FC236}">
                <a16:creationId xmlns:a16="http://schemas.microsoft.com/office/drawing/2014/main" id="{5D50F967-0B55-45F5-A5C8-1B5732483646}"/>
              </a:ext>
            </a:extLst>
          </p:cNvPr>
          <p:cNvPicPr>
            <a:picLocks noChangeAspect="1"/>
          </p:cNvPicPr>
          <p:nvPr/>
        </p:nvPicPr>
        <p:blipFill>
          <a:blip r:embed="rId3"/>
          <a:stretch>
            <a:fillRect/>
          </a:stretch>
        </p:blipFill>
        <p:spPr>
          <a:xfrm>
            <a:off x="1015927" y="4402524"/>
            <a:ext cx="1573276" cy="1103860"/>
          </a:xfrm>
          <a:prstGeom prst="rect">
            <a:avLst/>
          </a:prstGeom>
        </p:spPr>
      </p:pic>
      <p:sp>
        <p:nvSpPr>
          <p:cNvPr id="10" name="標題 1">
            <a:extLst>
              <a:ext uri="{FF2B5EF4-FFF2-40B4-BE49-F238E27FC236}">
                <a16:creationId xmlns:a16="http://schemas.microsoft.com/office/drawing/2014/main" id="{A1BDE28F-F135-F71B-3444-B42F22ABA4B6}"/>
              </a:ext>
            </a:extLst>
          </p:cNvPr>
          <p:cNvSpPr txBox="1">
            <a:spLocks/>
          </p:cNvSpPr>
          <p:nvPr/>
        </p:nvSpPr>
        <p:spPr>
          <a:xfrm>
            <a:off x="479589" y="280468"/>
            <a:ext cx="11340637" cy="11038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400" b="1" dirty="0">
                <a:latin typeface="+mn-lt"/>
                <a:ea typeface="標楷體" panose="03000509000000000000" pitchFamily="65" charset="-120"/>
              </a:rPr>
              <a:t>Comparison of different models with different compositions of negative samples-test data</a:t>
            </a:r>
            <a:endParaRPr lang="zh-TW" altLang="en-US" sz="3400" b="1" dirty="0">
              <a:latin typeface="+mn-lt"/>
              <a:ea typeface="標楷體" panose="03000509000000000000" pitchFamily="65" charset="-120"/>
            </a:endParaRPr>
          </a:p>
        </p:txBody>
      </p:sp>
      <p:sp>
        <p:nvSpPr>
          <p:cNvPr id="6" name="矩形 5">
            <a:extLst>
              <a:ext uri="{FF2B5EF4-FFF2-40B4-BE49-F238E27FC236}">
                <a16:creationId xmlns:a16="http://schemas.microsoft.com/office/drawing/2014/main" id="{42027FF7-EBE3-BCA7-DB7F-FE0749AAC2CC}"/>
              </a:ext>
            </a:extLst>
          </p:cNvPr>
          <p:cNvSpPr/>
          <p:nvPr/>
        </p:nvSpPr>
        <p:spPr>
          <a:xfrm>
            <a:off x="10371221" y="1570908"/>
            <a:ext cx="1141920" cy="22644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F82DA4F2-39CB-36BA-C37E-F029731F6238}"/>
              </a:ext>
            </a:extLst>
          </p:cNvPr>
          <p:cNvSpPr/>
          <p:nvPr/>
        </p:nvSpPr>
        <p:spPr>
          <a:xfrm>
            <a:off x="10371221" y="4223672"/>
            <a:ext cx="1141920" cy="22644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8517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9A0EA7D-5B46-E15B-29C1-AA9F94FA4684}"/>
              </a:ext>
            </a:extLst>
          </p:cNvPr>
          <p:cNvSpPr>
            <a:spLocks noGrp="1"/>
          </p:cNvSpPr>
          <p:nvPr>
            <p:ph type="sldNum" sz="quarter" idx="12"/>
          </p:nvPr>
        </p:nvSpPr>
        <p:spPr>
          <a:xfrm>
            <a:off x="9370996" y="6492875"/>
            <a:ext cx="2743200" cy="365125"/>
          </a:xfrm>
        </p:spPr>
        <p:txBody>
          <a:bodyPr/>
          <a:lstStyle/>
          <a:p>
            <a:fld id="{1492D4C0-6025-4743-BE69-9CA9550055FB}" type="slidenum">
              <a:rPr lang="zh-TW" altLang="en-US" smtClean="0"/>
              <a:t>47</a:t>
            </a:fld>
            <a:endParaRPr lang="zh-TW" altLang="en-US" dirty="0"/>
          </a:p>
        </p:txBody>
      </p:sp>
      <p:graphicFrame>
        <p:nvGraphicFramePr>
          <p:cNvPr id="4" name="表格 3">
            <a:extLst>
              <a:ext uri="{FF2B5EF4-FFF2-40B4-BE49-F238E27FC236}">
                <a16:creationId xmlns:a16="http://schemas.microsoft.com/office/drawing/2014/main" id="{479AC72B-B9B1-7131-4FB1-0C05075BADA1}"/>
              </a:ext>
            </a:extLst>
          </p:cNvPr>
          <p:cNvGraphicFramePr>
            <a:graphicFrameLocks noGrp="1"/>
          </p:cNvGraphicFramePr>
          <p:nvPr>
            <p:extLst>
              <p:ext uri="{D42A27DB-BD31-4B8C-83A1-F6EECF244321}">
                <p14:modId xmlns:p14="http://schemas.microsoft.com/office/powerpoint/2010/main" val="2410472537"/>
              </p:ext>
            </p:extLst>
          </p:nvPr>
        </p:nvGraphicFramePr>
        <p:xfrm>
          <a:off x="3195431" y="1495169"/>
          <a:ext cx="8302910" cy="2187765"/>
        </p:xfrm>
        <a:graphic>
          <a:graphicData uri="http://schemas.openxmlformats.org/drawingml/2006/table">
            <a:tbl>
              <a:tblPr firstRow="1" bandRow="1">
                <a:tableStyleId>{5940675A-B579-460E-94D1-54222C63F5DA}</a:tableStyleId>
              </a:tblPr>
              <a:tblGrid>
                <a:gridCol w="1336910">
                  <a:extLst>
                    <a:ext uri="{9D8B030D-6E8A-4147-A177-3AD203B41FA5}">
                      <a16:colId xmlns:a16="http://schemas.microsoft.com/office/drawing/2014/main" val="706055376"/>
                    </a:ext>
                  </a:extLst>
                </a:gridCol>
                <a:gridCol w="1161000">
                  <a:extLst>
                    <a:ext uri="{9D8B030D-6E8A-4147-A177-3AD203B41FA5}">
                      <a16:colId xmlns:a16="http://schemas.microsoft.com/office/drawing/2014/main" val="3466140243"/>
                    </a:ext>
                  </a:extLst>
                </a:gridCol>
                <a:gridCol w="1161000">
                  <a:extLst>
                    <a:ext uri="{9D8B030D-6E8A-4147-A177-3AD203B41FA5}">
                      <a16:colId xmlns:a16="http://schemas.microsoft.com/office/drawing/2014/main" val="2379627179"/>
                    </a:ext>
                  </a:extLst>
                </a:gridCol>
                <a:gridCol w="1161000">
                  <a:extLst>
                    <a:ext uri="{9D8B030D-6E8A-4147-A177-3AD203B41FA5}">
                      <a16:colId xmlns:a16="http://schemas.microsoft.com/office/drawing/2014/main" val="3015518174"/>
                    </a:ext>
                  </a:extLst>
                </a:gridCol>
                <a:gridCol w="1161000">
                  <a:extLst>
                    <a:ext uri="{9D8B030D-6E8A-4147-A177-3AD203B41FA5}">
                      <a16:colId xmlns:a16="http://schemas.microsoft.com/office/drawing/2014/main" val="2899456142"/>
                    </a:ext>
                  </a:extLst>
                </a:gridCol>
                <a:gridCol w="1161000">
                  <a:extLst>
                    <a:ext uri="{9D8B030D-6E8A-4147-A177-3AD203B41FA5}">
                      <a16:colId xmlns:a16="http://schemas.microsoft.com/office/drawing/2014/main" val="4202845120"/>
                    </a:ext>
                  </a:extLst>
                </a:gridCol>
                <a:gridCol w="1161000">
                  <a:extLst>
                    <a:ext uri="{9D8B030D-6E8A-4147-A177-3AD203B41FA5}">
                      <a16:colId xmlns:a16="http://schemas.microsoft.com/office/drawing/2014/main" val="2848169066"/>
                    </a:ext>
                  </a:extLst>
                </a:gridCol>
              </a:tblGrid>
              <a:tr h="437553">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37553">
                <a:tc>
                  <a:txBody>
                    <a:bodyPr/>
                    <a:lstStyle/>
                    <a:p>
                      <a:pPr algn="ctr"/>
                      <a:r>
                        <a:rPr lang="en-US" altLang="zh-TW" sz="1800" b="1" dirty="0"/>
                        <a:t>RNN</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0.72</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0.71</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0.74</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0.80</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37553">
                <a:tc>
                  <a:txBody>
                    <a:bodyPr/>
                    <a:lstStyle/>
                    <a:p>
                      <a:pPr algn="ctr"/>
                      <a:r>
                        <a:rPr lang="en-US" altLang="zh-TW" sz="1800" b="1" dirty="0"/>
                        <a:t>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0.80</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437553">
                <a:tc>
                  <a:txBody>
                    <a:bodyPr/>
                    <a:lstStyle/>
                    <a:p>
                      <a:pPr algn="ctr"/>
                      <a:r>
                        <a:rPr lang="en-US" altLang="zh-TW" sz="1800" b="1" dirty="0"/>
                        <a:t>GRU</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0.70</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0.77</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0.74</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0.82</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914290"/>
                  </a:ext>
                </a:extLst>
              </a:tr>
              <a:tr h="437553">
                <a:tc>
                  <a:txBody>
                    <a:bodyPr/>
                    <a:lstStyle/>
                    <a:p>
                      <a:pPr algn="ctr"/>
                      <a:r>
                        <a:rPr lang="en-US" altLang="zh-TW" sz="1800" b="1" dirty="0"/>
                        <a:t>CNN-LSTM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0.78</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0.69</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0.76</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0.73</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mn-lt"/>
                          <a:ea typeface="新細明體" panose="02020500000000000000" pitchFamily="18" charset="-120"/>
                          <a:cs typeface="Times New Roman" panose="02020603050405020304" pitchFamily="18" charset="0"/>
                        </a:rPr>
                        <a:t>0.81</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sp>
        <p:nvSpPr>
          <p:cNvPr id="7" name="矩形 6">
            <a:extLst>
              <a:ext uri="{FF2B5EF4-FFF2-40B4-BE49-F238E27FC236}">
                <a16:creationId xmlns:a16="http://schemas.microsoft.com/office/drawing/2014/main" id="{31E1300B-6AE2-1CA5-0CD4-43FF876DA4E1}"/>
              </a:ext>
            </a:extLst>
          </p:cNvPr>
          <p:cNvSpPr/>
          <p:nvPr/>
        </p:nvSpPr>
        <p:spPr>
          <a:xfrm>
            <a:off x="479589" y="2820712"/>
            <a:ext cx="3160905" cy="830997"/>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Arial" panose="020B0604020202020204" pitchFamily="34" charset="0"/>
              </a:rPr>
              <a:t>Positive sample</a:t>
            </a:r>
            <a:r>
              <a:rPr lang="zh-TW" altLang="en-US" sz="1600" b="1" dirty="0">
                <a:cs typeface="Arial" panose="020B0604020202020204" pitchFamily="34" charset="0"/>
              </a:rPr>
              <a:t>：</a:t>
            </a:r>
            <a:r>
              <a:rPr lang="en-US" altLang="zh-TW" sz="1600" b="1" dirty="0">
                <a:cs typeface="Arial" panose="020B0604020202020204" pitchFamily="34" charset="0"/>
              </a:rPr>
              <a:t>CA</a:t>
            </a:r>
          </a:p>
          <a:p>
            <a:pPr marL="342900" indent="-342900">
              <a:buFont typeface="Arial" panose="020B0604020202020204" pitchFamily="34" charset="0"/>
              <a:buChar char="•"/>
            </a:pPr>
            <a:r>
              <a:rPr lang="en-US" altLang="zh-TW" sz="1600" b="1" dirty="0">
                <a:cs typeface="Arial" panose="020B0604020202020204" pitchFamily="34" charset="0"/>
              </a:rPr>
              <a:t>Negative sample</a:t>
            </a:r>
            <a:r>
              <a:rPr lang="zh-TW" altLang="en-US" sz="1600" b="1" dirty="0">
                <a:cs typeface="Arial" panose="020B0604020202020204" pitchFamily="34" charset="0"/>
              </a:rPr>
              <a:t>：</a:t>
            </a:r>
            <a:r>
              <a:rPr lang="en-US" altLang="zh-TW" sz="1600" b="1" dirty="0">
                <a:cs typeface="Arial" panose="020B0604020202020204" pitchFamily="34" charset="0"/>
              </a:rPr>
              <a:t>half </a:t>
            </a:r>
          </a:p>
          <a:p>
            <a:pPr marL="360000"/>
            <a:r>
              <a:rPr lang="en-US" altLang="zh-TW" sz="1600" b="1" dirty="0">
                <a:cs typeface="Arial" panose="020B0604020202020204" pitchFamily="34" charset="0"/>
              </a:rPr>
              <a:t>(CA</a:t>
            </a:r>
            <a:r>
              <a:rPr lang="zh-TW" altLang="en-US" sz="1600" b="1" dirty="0">
                <a:cs typeface="Arial" panose="020B0604020202020204" pitchFamily="34" charset="0"/>
              </a:rPr>
              <a:t> </a:t>
            </a:r>
            <a:r>
              <a:rPr lang="en-US" altLang="zh-TW" sz="1600" b="1" dirty="0">
                <a:cs typeface="Arial" panose="020B0604020202020204" pitchFamily="34" charset="0"/>
              </a:rPr>
              <a:t>+</a:t>
            </a:r>
            <a:r>
              <a:rPr lang="zh-TW" altLang="en-US" sz="1600" b="1" dirty="0">
                <a:cs typeface="Arial" panose="020B0604020202020204" pitchFamily="34" charset="0"/>
              </a:rPr>
              <a:t> </a:t>
            </a:r>
            <a:r>
              <a:rPr lang="en-US" altLang="zh-TW" sz="1600" b="1" dirty="0">
                <a:cs typeface="Arial" panose="020B0604020202020204" pitchFamily="34" charset="0"/>
              </a:rPr>
              <a:t>Non-CA)</a:t>
            </a:r>
            <a:endParaRPr lang="zh-TW" altLang="en-US" sz="1600" b="1" dirty="0">
              <a:cs typeface="Arial" panose="020B0604020202020204" pitchFamily="34" charset="0"/>
            </a:endParaRPr>
          </a:p>
        </p:txBody>
      </p:sp>
      <p:grpSp>
        <p:nvGrpSpPr>
          <p:cNvPr id="38" name="群組 37">
            <a:extLst>
              <a:ext uri="{FF2B5EF4-FFF2-40B4-BE49-F238E27FC236}">
                <a16:creationId xmlns:a16="http://schemas.microsoft.com/office/drawing/2014/main" id="{8DBC5EC6-546C-9996-CC8A-80E6E002D73D}"/>
              </a:ext>
            </a:extLst>
          </p:cNvPr>
          <p:cNvGrpSpPr/>
          <p:nvPr/>
        </p:nvGrpSpPr>
        <p:grpSpPr>
          <a:xfrm>
            <a:off x="1712733" y="3748391"/>
            <a:ext cx="10282855" cy="2686618"/>
            <a:chOff x="1712733" y="3748391"/>
            <a:chExt cx="10282855" cy="2686618"/>
          </a:xfrm>
        </p:grpSpPr>
        <p:sp>
          <p:nvSpPr>
            <p:cNvPr id="25" name="矩形: 圓角 24">
              <a:extLst>
                <a:ext uri="{FF2B5EF4-FFF2-40B4-BE49-F238E27FC236}">
                  <a16:creationId xmlns:a16="http://schemas.microsoft.com/office/drawing/2014/main" id="{3FC16FFF-99E5-B43E-D312-5A22C3CFDCCE}"/>
                </a:ext>
              </a:extLst>
            </p:cNvPr>
            <p:cNvSpPr/>
            <p:nvPr/>
          </p:nvSpPr>
          <p:spPr>
            <a:xfrm>
              <a:off x="2942191" y="4029695"/>
              <a:ext cx="8680789" cy="2405314"/>
            </a:xfrm>
            <a:prstGeom prst="roundRect">
              <a:avLst/>
            </a:prstGeom>
            <a:solidFill>
              <a:schemeClr val="accent5">
                <a:lumMod val="20000"/>
                <a:lumOff val="8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2A39C3FF-97BC-E453-95AB-CFC7D05D6DEA}"/>
                </a:ext>
              </a:extLst>
            </p:cNvPr>
            <p:cNvSpPr txBox="1"/>
            <p:nvPr/>
          </p:nvSpPr>
          <p:spPr>
            <a:xfrm>
              <a:off x="3314799" y="4262441"/>
              <a:ext cx="8680789" cy="142962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TW" sz="2000" b="1" dirty="0"/>
                <a:t>The sample sources can match real-world conditions.</a:t>
              </a:r>
            </a:p>
            <a:p>
              <a:pPr marL="342900" indent="-342900">
                <a:lnSpc>
                  <a:spcPct val="150000"/>
                </a:lnSpc>
                <a:buFont typeface="Arial" panose="020B0604020202020204" pitchFamily="34" charset="0"/>
                <a:buChar char="•"/>
              </a:pPr>
              <a:r>
                <a:rPr lang="en-US" altLang="zh-TW" sz="2000" b="1" dirty="0"/>
                <a:t>The models can learn from a more diverse range of vital signs trends.</a:t>
              </a:r>
            </a:p>
            <a:p>
              <a:pPr marL="342900" indent="-342900">
                <a:lnSpc>
                  <a:spcPct val="150000"/>
                </a:lnSpc>
                <a:buFont typeface="Arial" panose="020B0604020202020204" pitchFamily="34" charset="0"/>
                <a:buChar char="•"/>
              </a:pPr>
              <a:r>
                <a:rPr lang="en-US" altLang="zh-TW" sz="2000" b="1" dirty="0"/>
                <a:t>The predictive performance</a:t>
              </a:r>
              <a:r>
                <a:rPr lang="zh-TW" altLang="en-US" sz="2000" b="1" dirty="0"/>
                <a:t> </a:t>
              </a:r>
              <a:r>
                <a:rPr lang="en-US" altLang="zh-TW" sz="2000" b="1" dirty="0"/>
                <a:t>of the models remains at a consistent level.</a:t>
              </a:r>
              <a:endParaRPr lang="zh-TW" altLang="en-US" sz="2000" b="1" dirty="0"/>
            </a:p>
          </p:txBody>
        </p:sp>
        <p:sp>
          <p:nvSpPr>
            <p:cNvPr id="23" name="文字方塊 22">
              <a:extLst>
                <a:ext uri="{FF2B5EF4-FFF2-40B4-BE49-F238E27FC236}">
                  <a16:creationId xmlns:a16="http://schemas.microsoft.com/office/drawing/2014/main" id="{662DAB03-F05D-F79A-CCB4-72CC64844A1F}"/>
                </a:ext>
              </a:extLst>
            </p:cNvPr>
            <p:cNvSpPr txBox="1"/>
            <p:nvPr/>
          </p:nvSpPr>
          <p:spPr>
            <a:xfrm>
              <a:off x="5981221" y="5792212"/>
              <a:ext cx="2425764" cy="430887"/>
            </a:xfrm>
            <a:prstGeom prst="rect">
              <a:avLst/>
            </a:prstGeom>
            <a:noFill/>
          </p:spPr>
          <p:txBody>
            <a:bodyPr wrap="square">
              <a:spAutoFit/>
            </a:bodyPr>
            <a:lstStyle/>
            <a:p>
              <a:pPr algn="ctr"/>
              <a:r>
                <a:rPr lang="en-US" altLang="zh-TW" sz="2200" b="1" u="sng" dirty="0"/>
                <a:t>External validation</a:t>
              </a:r>
              <a:endParaRPr lang="zh-TW" altLang="en-US" sz="2200" b="1" u="sng" dirty="0"/>
            </a:p>
          </p:txBody>
        </p:sp>
        <p:cxnSp>
          <p:nvCxnSpPr>
            <p:cNvPr id="27" name="直線接點 26">
              <a:extLst>
                <a:ext uri="{FF2B5EF4-FFF2-40B4-BE49-F238E27FC236}">
                  <a16:creationId xmlns:a16="http://schemas.microsoft.com/office/drawing/2014/main" id="{F082584A-4AC0-08F2-EE58-31C6C6B9DE92}"/>
                </a:ext>
              </a:extLst>
            </p:cNvPr>
            <p:cNvCxnSpPr>
              <a:cxnSpLocks/>
            </p:cNvCxnSpPr>
            <p:nvPr/>
          </p:nvCxnSpPr>
          <p:spPr>
            <a:xfrm>
              <a:off x="1725433" y="3748391"/>
              <a:ext cx="0" cy="154717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D0B5CF8-EB4F-8ACC-64D0-1E81A74DB53A}"/>
                </a:ext>
              </a:extLst>
            </p:cNvPr>
            <p:cNvCxnSpPr>
              <a:cxnSpLocks/>
            </p:cNvCxnSpPr>
            <p:nvPr/>
          </p:nvCxnSpPr>
          <p:spPr>
            <a:xfrm flipH="1">
              <a:off x="1712733" y="5295569"/>
              <a:ext cx="114139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3" name="等腰三角形 32">
              <a:extLst>
                <a:ext uri="{FF2B5EF4-FFF2-40B4-BE49-F238E27FC236}">
                  <a16:creationId xmlns:a16="http://schemas.microsoft.com/office/drawing/2014/main" id="{15279DFA-8629-3DD1-D149-42634864A350}"/>
                </a:ext>
              </a:extLst>
            </p:cNvPr>
            <p:cNvSpPr/>
            <p:nvPr/>
          </p:nvSpPr>
          <p:spPr>
            <a:xfrm rot="5400000">
              <a:off x="2693165" y="5186400"/>
              <a:ext cx="230587" cy="218337"/>
            </a:xfrm>
            <a:prstGeom prst="triangl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4" name="標題 1">
            <a:extLst>
              <a:ext uri="{FF2B5EF4-FFF2-40B4-BE49-F238E27FC236}">
                <a16:creationId xmlns:a16="http://schemas.microsoft.com/office/drawing/2014/main" id="{25BFC515-0C96-7D04-1AFC-C9C7146C1057}"/>
              </a:ext>
            </a:extLst>
          </p:cNvPr>
          <p:cNvSpPr txBox="1">
            <a:spLocks/>
          </p:cNvSpPr>
          <p:nvPr/>
        </p:nvSpPr>
        <p:spPr>
          <a:xfrm>
            <a:off x="479589" y="280468"/>
            <a:ext cx="11340637" cy="11038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400" b="1" dirty="0">
                <a:latin typeface="+mn-lt"/>
                <a:ea typeface="標楷體" panose="03000509000000000000" pitchFamily="65" charset="-120"/>
              </a:rPr>
              <a:t>Comparison of different models with different compositions of negative samples-test data</a:t>
            </a:r>
            <a:endParaRPr lang="zh-TW" altLang="en-US" sz="3400" b="1" dirty="0">
              <a:latin typeface="+mn-lt"/>
              <a:ea typeface="標楷體" panose="03000509000000000000" pitchFamily="65" charset="-120"/>
            </a:endParaRPr>
          </a:p>
        </p:txBody>
      </p:sp>
      <p:pic>
        <p:nvPicPr>
          <p:cNvPr id="35" name="圖片 34">
            <a:extLst>
              <a:ext uri="{FF2B5EF4-FFF2-40B4-BE49-F238E27FC236}">
                <a16:creationId xmlns:a16="http://schemas.microsoft.com/office/drawing/2014/main" id="{50A11B77-9BA6-AD0B-E0B5-382D79F839E9}"/>
              </a:ext>
            </a:extLst>
          </p:cNvPr>
          <p:cNvPicPr>
            <a:picLocks noChangeAspect="1"/>
          </p:cNvPicPr>
          <p:nvPr/>
        </p:nvPicPr>
        <p:blipFill>
          <a:blip r:embed="rId3"/>
          <a:stretch>
            <a:fillRect/>
          </a:stretch>
        </p:blipFill>
        <p:spPr>
          <a:xfrm>
            <a:off x="1040096" y="1685627"/>
            <a:ext cx="1573276" cy="1103860"/>
          </a:xfrm>
          <a:prstGeom prst="rect">
            <a:avLst/>
          </a:prstGeom>
        </p:spPr>
      </p:pic>
      <p:sp>
        <p:nvSpPr>
          <p:cNvPr id="3" name="矩形 2">
            <a:extLst>
              <a:ext uri="{FF2B5EF4-FFF2-40B4-BE49-F238E27FC236}">
                <a16:creationId xmlns:a16="http://schemas.microsoft.com/office/drawing/2014/main" id="{7EC238DD-9339-07A6-26F8-F0CF4BC89A4E}"/>
              </a:ext>
            </a:extLst>
          </p:cNvPr>
          <p:cNvSpPr/>
          <p:nvPr/>
        </p:nvSpPr>
        <p:spPr>
          <a:xfrm>
            <a:off x="10356421" y="1494490"/>
            <a:ext cx="1141920" cy="21877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44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D4A8089-6D83-4B79-9F2B-49170B4F99D2}"/>
              </a:ext>
            </a:extLst>
          </p:cNvPr>
          <p:cNvSpPr>
            <a:spLocks noGrp="1"/>
          </p:cNvSpPr>
          <p:nvPr>
            <p:ph type="sldNum" sz="quarter" idx="12"/>
          </p:nvPr>
        </p:nvSpPr>
        <p:spPr>
          <a:xfrm>
            <a:off x="9326217" y="6392029"/>
            <a:ext cx="2743200" cy="365125"/>
          </a:xfrm>
        </p:spPr>
        <p:txBody>
          <a:bodyPr/>
          <a:lstStyle/>
          <a:p>
            <a:fld id="{1492D4C0-6025-4743-BE69-9CA9550055FB}" type="slidenum">
              <a:rPr lang="zh-TW" altLang="en-US" smtClean="0"/>
              <a:t>48</a:t>
            </a:fld>
            <a:endParaRPr lang="zh-TW" altLang="en-US"/>
          </a:p>
        </p:txBody>
      </p:sp>
      <p:sp>
        <p:nvSpPr>
          <p:cNvPr id="3" name="文字方塊 2">
            <a:extLst>
              <a:ext uri="{FF2B5EF4-FFF2-40B4-BE49-F238E27FC236}">
                <a16:creationId xmlns:a16="http://schemas.microsoft.com/office/drawing/2014/main" id="{BBD7167F-DD94-98DF-A188-111494BE9F45}"/>
              </a:ext>
            </a:extLst>
          </p:cNvPr>
          <p:cNvSpPr txBox="1"/>
          <p:nvPr/>
        </p:nvSpPr>
        <p:spPr>
          <a:xfrm>
            <a:off x="932361" y="2655484"/>
            <a:ext cx="10151472" cy="430887"/>
          </a:xfrm>
          <a:prstGeom prst="rect">
            <a:avLst/>
          </a:prstGeom>
          <a:noFill/>
        </p:spPr>
        <p:txBody>
          <a:bodyPr wrap="square">
            <a:spAutoFit/>
          </a:bodyPr>
          <a:lstStyle/>
          <a:p>
            <a:pPr marL="342900" indent="-342900">
              <a:buFont typeface="Arial" panose="020B0604020202020204" pitchFamily="34" charset="0"/>
              <a:buChar char="•"/>
            </a:pPr>
            <a:r>
              <a:rPr lang="en-US" altLang="zh-TW" sz="2200" b="1" dirty="0"/>
              <a:t>GRU model </a:t>
            </a:r>
            <a:r>
              <a:rPr lang="en-US" altLang="zh-TW" sz="2200" dirty="0"/>
              <a:t>achieves the best model performance</a:t>
            </a:r>
            <a:r>
              <a:rPr lang="zh-TW" altLang="en-US" sz="2200" dirty="0"/>
              <a:t> </a:t>
            </a:r>
            <a:r>
              <a:rPr lang="en-US" altLang="zh-TW" sz="2200" dirty="0"/>
              <a:t>and sets fewer parameters </a:t>
            </a:r>
          </a:p>
        </p:txBody>
      </p:sp>
      <p:sp>
        <p:nvSpPr>
          <p:cNvPr id="4" name="文字方塊 3">
            <a:extLst>
              <a:ext uri="{FF2B5EF4-FFF2-40B4-BE49-F238E27FC236}">
                <a16:creationId xmlns:a16="http://schemas.microsoft.com/office/drawing/2014/main" id="{3426937E-C45D-9AA9-56F8-D2EE4A9ADC2F}"/>
              </a:ext>
            </a:extLst>
          </p:cNvPr>
          <p:cNvSpPr txBox="1"/>
          <p:nvPr/>
        </p:nvSpPr>
        <p:spPr>
          <a:xfrm>
            <a:off x="932361" y="1179221"/>
            <a:ext cx="10327277" cy="1107996"/>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The performance of these four deep learning models is similar across various metrics, indicating that changes in model architecture do not have a major impact on the data used in this study.</a:t>
            </a:r>
            <a:endParaRPr lang="zh-TW" altLang="en-US" sz="2200" dirty="0"/>
          </a:p>
        </p:txBody>
      </p:sp>
      <p:graphicFrame>
        <p:nvGraphicFramePr>
          <p:cNvPr id="5" name="表格 4">
            <a:extLst>
              <a:ext uri="{FF2B5EF4-FFF2-40B4-BE49-F238E27FC236}">
                <a16:creationId xmlns:a16="http://schemas.microsoft.com/office/drawing/2014/main" id="{D13C6A93-4DA2-9CCA-66FE-CE43C3B72267}"/>
              </a:ext>
            </a:extLst>
          </p:cNvPr>
          <p:cNvGraphicFramePr>
            <a:graphicFrameLocks noGrp="1"/>
          </p:cNvGraphicFramePr>
          <p:nvPr>
            <p:extLst>
              <p:ext uri="{D42A27DB-BD31-4B8C-83A1-F6EECF244321}">
                <p14:modId xmlns:p14="http://schemas.microsoft.com/office/powerpoint/2010/main" val="1282323086"/>
              </p:ext>
            </p:extLst>
          </p:nvPr>
        </p:nvGraphicFramePr>
        <p:xfrm>
          <a:off x="1348367" y="3365359"/>
          <a:ext cx="9097546" cy="1915496"/>
        </p:xfrm>
        <a:graphic>
          <a:graphicData uri="http://schemas.openxmlformats.org/drawingml/2006/table">
            <a:tbl>
              <a:tblPr firstRow="1" bandRow="1">
                <a:tableStyleId>{5940675A-B579-460E-94D1-54222C63F5DA}</a:tableStyleId>
              </a:tblPr>
              <a:tblGrid>
                <a:gridCol w="1701916">
                  <a:extLst>
                    <a:ext uri="{9D8B030D-6E8A-4147-A177-3AD203B41FA5}">
                      <a16:colId xmlns:a16="http://schemas.microsoft.com/office/drawing/2014/main" val="706055376"/>
                    </a:ext>
                  </a:extLst>
                </a:gridCol>
                <a:gridCol w="1232605">
                  <a:extLst>
                    <a:ext uri="{9D8B030D-6E8A-4147-A177-3AD203B41FA5}">
                      <a16:colId xmlns:a16="http://schemas.microsoft.com/office/drawing/2014/main" val="3466140243"/>
                    </a:ext>
                  </a:extLst>
                </a:gridCol>
                <a:gridCol w="1232605">
                  <a:extLst>
                    <a:ext uri="{9D8B030D-6E8A-4147-A177-3AD203B41FA5}">
                      <a16:colId xmlns:a16="http://schemas.microsoft.com/office/drawing/2014/main" val="2379627179"/>
                    </a:ext>
                  </a:extLst>
                </a:gridCol>
                <a:gridCol w="1232605">
                  <a:extLst>
                    <a:ext uri="{9D8B030D-6E8A-4147-A177-3AD203B41FA5}">
                      <a16:colId xmlns:a16="http://schemas.microsoft.com/office/drawing/2014/main" val="3015518174"/>
                    </a:ext>
                  </a:extLst>
                </a:gridCol>
                <a:gridCol w="1232605">
                  <a:extLst>
                    <a:ext uri="{9D8B030D-6E8A-4147-A177-3AD203B41FA5}">
                      <a16:colId xmlns:a16="http://schemas.microsoft.com/office/drawing/2014/main" val="2899456142"/>
                    </a:ext>
                  </a:extLst>
                </a:gridCol>
                <a:gridCol w="1232605">
                  <a:extLst>
                    <a:ext uri="{9D8B030D-6E8A-4147-A177-3AD203B41FA5}">
                      <a16:colId xmlns:a16="http://schemas.microsoft.com/office/drawing/2014/main" val="4202845120"/>
                    </a:ext>
                  </a:extLst>
                </a:gridCol>
                <a:gridCol w="1232605">
                  <a:extLst>
                    <a:ext uri="{9D8B030D-6E8A-4147-A177-3AD203B41FA5}">
                      <a16:colId xmlns:a16="http://schemas.microsoft.com/office/drawing/2014/main" val="2848169066"/>
                    </a:ext>
                  </a:extLst>
                </a:gridCol>
              </a:tblGrid>
              <a:tr h="478874">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78874">
                <a:tc>
                  <a:txBody>
                    <a:bodyPr/>
                    <a:lstStyle/>
                    <a:p>
                      <a:pPr algn="ctr"/>
                      <a:r>
                        <a:rPr lang="en-US" altLang="zh-TW" sz="1800" b="1" dirty="0"/>
                        <a:t>GRU_CA</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0.73</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0.80</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0.64</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0.82</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0.71</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0.80</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78874">
                <a:tc>
                  <a:txBody>
                    <a:bodyPr/>
                    <a:lstStyle/>
                    <a:p>
                      <a:pPr algn="ctr"/>
                      <a:r>
                        <a:rPr lang="en-US" altLang="zh-TW" sz="1800" b="1" dirty="0" err="1"/>
                        <a:t>GRU_Non</a:t>
                      </a:r>
                      <a:r>
                        <a:rPr lang="en-US" altLang="zh-TW" sz="1800" b="1" dirty="0"/>
                        <a:t>-CA</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0.86</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0.89</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0.78</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0.89</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54260"/>
                  </a:ext>
                </a:extLst>
              </a:tr>
              <a:tr h="478874">
                <a:tc>
                  <a:txBody>
                    <a:bodyPr/>
                    <a:lstStyle/>
                    <a:p>
                      <a:pPr algn="ctr"/>
                      <a:r>
                        <a:rPr lang="en-US" altLang="zh-TW" sz="1800" b="1" dirty="0" err="1"/>
                        <a:t>GRU_half</a:t>
                      </a:r>
                      <a:endParaRPr lang="en-US" altLang="zh-TW"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0.75</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0.78</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0.70</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0.80</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0.74</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0.85</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sp>
        <p:nvSpPr>
          <p:cNvPr id="6" name="標題 1">
            <a:extLst>
              <a:ext uri="{FF2B5EF4-FFF2-40B4-BE49-F238E27FC236}">
                <a16:creationId xmlns:a16="http://schemas.microsoft.com/office/drawing/2014/main" id="{4D045B13-81F0-275C-A80F-728FBD9171FB}"/>
              </a:ext>
            </a:extLst>
          </p:cNvPr>
          <p:cNvSpPr txBox="1">
            <a:spLocks/>
          </p:cNvSpPr>
          <p:nvPr/>
        </p:nvSpPr>
        <p:spPr>
          <a:xfrm>
            <a:off x="375894" y="332473"/>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Comparison of different models</a:t>
            </a:r>
            <a:endParaRPr lang="zh-TW" altLang="en-US" sz="3600" b="1" dirty="0">
              <a:latin typeface="+mn-lt"/>
              <a:ea typeface="標楷體" panose="03000509000000000000" pitchFamily="65" charset="-120"/>
            </a:endParaRPr>
          </a:p>
        </p:txBody>
      </p:sp>
      <p:grpSp>
        <p:nvGrpSpPr>
          <p:cNvPr id="10" name="群組 9">
            <a:extLst>
              <a:ext uri="{FF2B5EF4-FFF2-40B4-BE49-F238E27FC236}">
                <a16:creationId xmlns:a16="http://schemas.microsoft.com/office/drawing/2014/main" id="{32A5383E-77B2-6269-BE4D-362B4B53CF03}"/>
              </a:ext>
            </a:extLst>
          </p:cNvPr>
          <p:cNvGrpSpPr/>
          <p:nvPr/>
        </p:nvGrpSpPr>
        <p:grpSpPr>
          <a:xfrm>
            <a:off x="1348367" y="5472551"/>
            <a:ext cx="8823532" cy="1015663"/>
            <a:chOff x="1874285" y="3205846"/>
            <a:chExt cx="8823532" cy="1015663"/>
          </a:xfrm>
        </p:grpSpPr>
        <p:sp>
          <p:nvSpPr>
            <p:cNvPr id="7" name="文字方塊 6">
              <a:extLst>
                <a:ext uri="{FF2B5EF4-FFF2-40B4-BE49-F238E27FC236}">
                  <a16:creationId xmlns:a16="http://schemas.microsoft.com/office/drawing/2014/main" id="{9A4DDC7F-DEEF-D134-9664-57ACD4821838}"/>
                </a:ext>
              </a:extLst>
            </p:cNvPr>
            <p:cNvSpPr txBox="1"/>
            <p:nvPr/>
          </p:nvSpPr>
          <p:spPr>
            <a:xfrm>
              <a:off x="1874285" y="3205846"/>
              <a:ext cx="4136901" cy="1015663"/>
            </a:xfrm>
            <a:prstGeom prst="rect">
              <a:avLst/>
            </a:prstGeom>
            <a:noFill/>
          </p:spPr>
          <p:txBody>
            <a:bodyPr wrap="square">
              <a:spAutoFit/>
            </a:bodyPr>
            <a:lstStyle/>
            <a:p>
              <a:r>
                <a:rPr lang="en-US" altLang="zh-TW" sz="2000" dirty="0"/>
                <a:t>Total parameters</a:t>
              </a:r>
              <a:r>
                <a:rPr lang="zh-TW" altLang="en-US" sz="2000" dirty="0"/>
                <a:t>：</a:t>
              </a:r>
              <a:endParaRPr lang="en-US" altLang="zh-TW" sz="2000" dirty="0"/>
            </a:p>
            <a:p>
              <a:pPr marL="342900" indent="-342900">
                <a:buFont typeface="Arial" panose="020B0604020202020204" pitchFamily="34" charset="0"/>
                <a:buChar char="•"/>
              </a:pPr>
              <a:r>
                <a:rPr lang="en-US" altLang="zh-TW" sz="2000" dirty="0"/>
                <a:t>RNN</a:t>
              </a:r>
              <a:r>
                <a:rPr lang="zh-TW" altLang="en-US" sz="2000" dirty="0"/>
                <a:t>：</a:t>
              </a:r>
              <a:r>
                <a:rPr lang="en-US" altLang="zh-TW" sz="2000" dirty="0"/>
                <a:t>201</a:t>
              </a:r>
            </a:p>
            <a:p>
              <a:pPr marL="342900" indent="-342900">
                <a:buFont typeface="Arial" panose="020B0604020202020204" pitchFamily="34" charset="0"/>
                <a:buChar char="•"/>
              </a:pPr>
              <a:r>
                <a:rPr lang="en-US" altLang="zh-TW" sz="2000" dirty="0"/>
                <a:t>LSTM</a:t>
              </a:r>
              <a:r>
                <a:rPr lang="zh-TW" altLang="en-US" sz="2000" dirty="0"/>
                <a:t>：</a:t>
              </a:r>
              <a:r>
                <a:rPr lang="en-US" altLang="zh-TW" sz="2000" dirty="0"/>
                <a:t>561</a:t>
              </a:r>
            </a:p>
          </p:txBody>
        </p:sp>
        <p:sp>
          <p:nvSpPr>
            <p:cNvPr id="9" name="文字方塊 8">
              <a:extLst>
                <a:ext uri="{FF2B5EF4-FFF2-40B4-BE49-F238E27FC236}">
                  <a16:creationId xmlns:a16="http://schemas.microsoft.com/office/drawing/2014/main" id="{35D6F671-2CC4-927A-7B29-0B859780AE36}"/>
                </a:ext>
              </a:extLst>
            </p:cNvPr>
            <p:cNvSpPr txBox="1"/>
            <p:nvPr/>
          </p:nvSpPr>
          <p:spPr>
            <a:xfrm>
              <a:off x="4603143" y="3513623"/>
              <a:ext cx="6094674" cy="707886"/>
            </a:xfrm>
            <a:prstGeom prst="rect">
              <a:avLst/>
            </a:prstGeom>
            <a:noFill/>
          </p:spPr>
          <p:txBody>
            <a:bodyPr wrap="square">
              <a:spAutoFit/>
            </a:bodyPr>
            <a:lstStyle/>
            <a:p>
              <a:pPr marL="342900" indent="-342900">
                <a:buFont typeface="Arial" panose="020B0604020202020204" pitchFamily="34" charset="0"/>
                <a:buChar char="•"/>
              </a:pPr>
              <a:r>
                <a:rPr lang="en-US" altLang="zh-TW" sz="2000" b="1" dirty="0"/>
                <a:t>GRU</a:t>
              </a:r>
              <a:r>
                <a:rPr lang="zh-TW" altLang="en-US" sz="2000" b="1" dirty="0"/>
                <a:t>：</a:t>
              </a:r>
              <a:r>
                <a:rPr lang="en-US" altLang="zh-TW" sz="2000" b="1" dirty="0"/>
                <a:t>465</a:t>
              </a:r>
            </a:p>
            <a:p>
              <a:pPr marL="342900" indent="-342900">
                <a:buFont typeface="Arial" panose="020B0604020202020204" pitchFamily="34" charset="0"/>
                <a:buChar char="•"/>
              </a:pPr>
              <a:r>
                <a:rPr lang="en-US" altLang="zh-TW" sz="2000" dirty="0"/>
                <a:t>CNN-LSTM</a:t>
              </a:r>
              <a:r>
                <a:rPr lang="zh-TW" altLang="en-US" sz="2000" dirty="0"/>
                <a:t>：</a:t>
              </a:r>
              <a:r>
                <a:rPr lang="en-US" altLang="zh-TW" sz="2000" dirty="0"/>
                <a:t>913</a:t>
              </a:r>
            </a:p>
          </p:txBody>
        </p:sp>
      </p:grpSp>
    </p:spTree>
    <p:extLst>
      <p:ext uri="{BB962C8B-B14F-4D97-AF65-F5344CB8AC3E}">
        <p14:creationId xmlns:p14="http://schemas.microsoft.com/office/powerpoint/2010/main" val="25116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05D12DD-3201-AE70-2C7B-05373BE37EBC}"/>
              </a:ext>
            </a:extLst>
          </p:cNvPr>
          <p:cNvSpPr/>
          <p:nvPr/>
        </p:nvSpPr>
        <p:spPr>
          <a:xfrm>
            <a:off x="278679" y="226895"/>
            <a:ext cx="11344844" cy="584775"/>
          </a:xfrm>
          <a:prstGeom prst="rect">
            <a:avLst/>
          </a:prstGeom>
        </p:spPr>
        <p:txBody>
          <a:bodyPr wrap="square">
            <a:spAutoFit/>
          </a:bodyPr>
          <a:lstStyle/>
          <a:p>
            <a:r>
              <a:rPr lang="en-US" altLang="zh-TW" sz="3200" b="1" dirty="0">
                <a:cs typeface="Arial" panose="020B0604020202020204" pitchFamily="34" charset="0"/>
              </a:rPr>
              <a:t>Application of the NEWS to positive and negative samples</a:t>
            </a:r>
            <a:endParaRPr lang="zh-TW" altLang="en-US" sz="3200" b="1" dirty="0">
              <a:cs typeface="Arial" panose="020B0604020202020204" pitchFamily="34" charset="0"/>
            </a:endParaRPr>
          </a:p>
        </p:txBody>
      </p:sp>
      <p:sp>
        <p:nvSpPr>
          <p:cNvPr id="11" name="投影片編號版面配置區 2">
            <a:extLst>
              <a:ext uri="{FF2B5EF4-FFF2-40B4-BE49-F238E27FC236}">
                <a16:creationId xmlns:a16="http://schemas.microsoft.com/office/drawing/2014/main" id="{82891D2F-677B-ADDC-6150-1E265E7E4439}"/>
              </a:ext>
            </a:extLst>
          </p:cNvPr>
          <p:cNvSpPr txBox="1">
            <a:spLocks/>
          </p:cNvSpPr>
          <p:nvPr/>
        </p:nvSpPr>
        <p:spPr>
          <a:xfrm>
            <a:off x="9410300" y="64928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49</a:t>
            </a:fld>
            <a:endParaRPr lang="zh-TW" altLang="en-US"/>
          </a:p>
        </p:txBody>
      </p:sp>
      <p:grpSp>
        <p:nvGrpSpPr>
          <p:cNvPr id="118" name="群組 117">
            <a:extLst>
              <a:ext uri="{FF2B5EF4-FFF2-40B4-BE49-F238E27FC236}">
                <a16:creationId xmlns:a16="http://schemas.microsoft.com/office/drawing/2014/main" id="{31593C5E-1C00-F77F-6308-6CB92D22D121}"/>
              </a:ext>
            </a:extLst>
          </p:cNvPr>
          <p:cNvGrpSpPr/>
          <p:nvPr/>
        </p:nvGrpSpPr>
        <p:grpSpPr>
          <a:xfrm>
            <a:off x="360861" y="3290011"/>
            <a:ext cx="5640330" cy="3327360"/>
            <a:chOff x="360860" y="3290010"/>
            <a:chExt cx="5684439" cy="3392691"/>
          </a:xfrm>
        </p:grpSpPr>
        <p:grpSp>
          <p:nvGrpSpPr>
            <p:cNvPr id="37" name="群組 36">
              <a:extLst>
                <a:ext uri="{FF2B5EF4-FFF2-40B4-BE49-F238E27FC236}">
                  <a16:creationId xmlns:a16="http://schemas.microsoft.com/office/drawing/2014/main" id="{5178F5DF-54A8-F0E4-D54B-D84A39F37365}"/>
                </a:ext>
              </a:extLst>
            </p:cNvPr>
            <p:cNvGrpSpPr/>
            <p:nvPr/>
          </p:nvGrpSpPr>
          <p:grpSpPr>
            <a:xfrm>
              <a:off x="398592" y="3290010"/>
              <a:ext cx="5294825" cy="3392691"/>
              <a:chOff x="2133627" y="83448"/>
              <a:chExt cx="5142094" cy="3458902"/>
            </a:xfrm>
          </p:grpSpPr>
          <p:pic>
            <p:nvPicPr>
              <p:cNvPr id="39" name="圖片 38">
                <a:extLst>
                  <a:ext uri="{FF2B5EF4-FFF2-40B4-BE49-F238E27FC236}">
                    <a16:creationId xmlns:a16="http://schemas.microsoft.com/office/drawing/2014/main" id="{A63D5CBC-0ADC-A04E-5B1E-E44B03114464}"/>
                  </a:ext>
                </a:extLst>
              </p:cNvPr>
              <p:cNvPicPr>
                <a:picLocks noChangeAspect="1"/>
              </p:cNvPicPr>
              <p:nvPr/>
            </p:nvPicPr>
            <p:blipFill rotWithShape="1">
              <a:blip r:embed="rId3"/>
              <a:srcRect l="93433" t="4304" r="-715" b="45722"/>
              <a:stretch/>
            </p:blipFill>
            <p:spPr>
              <a:xfrm>
                <a:off x="6854684" y="357771"/>
                <a:ext cx="421037" cy="3184577"/>
              </a:xfrm>
              <a:prstGeom prst="rect">
                <a:avLst/>
              </a:prstGeom>
            </p:spPr>
          </p:pic>
          <p:pic>
            <p:nvPicPr>
              <p:cNvPr id="40" name="圖片 39">
                <a:extLst>
                  <a:ext uri="{FF2B5EF4-FFF2-40B4-BE49-F238E27FC236}">
                    <a16:creationId xmlns:a16="http://schemas.microsoft.com/office/drawing/2014/main" id="{B88B81C7-4CE8-064A-7C5A-7956E8E20CC8}"/>
                  </a:ext>
                </a:extLst>
              </p:cNvPr>
              <p:cNvPicPr>
                <a:picLocks noChangeAspect="1"/>
              </p:cNvPicPr>
              <p:nvPr/>
            </p:nvPicPr>
            <p:blipFill rotWithShape="1">
              <a:blip r:embed="rId3"/>
              <a:srcRect r="76599" b="45721"/>
              <a:stretch/>
            </p:blipFill>
            <p:spPr>
              <a:xfrm>
                <a:off x="2133627" y="83448"/>
                <a:ext cx="1353088" cy="3458900"/>
              </a:xfrm>
              <a:prstGeom prst="rect">
                <a:avLst/>
              </a:prstGeom>
            </p:spPr>
          </p:pic>
          <p:pic>
            <p:nvPicPr>
              <p:cNvPr id="41" name="圖片 40">
                <a:extLst>
                  <a:ext uri="{FF2B5EF4-FFF2-40B4-BE49-F238E27FC236}">
                    <a16:creationId xmlns:a16="http://schemas.microsoft.com/office/drawing/2014/main" id="{129179A0-147D-A39E-3E95-11AF612EB2B8}"/>
                  </a:ext>
                </a:extLst>
              </p:cNvPr>
              <p:cNvPicPr>
                <a:picLocks noChangeAspect="1"/>
              </p:cNvPicPr>
              <p:nvPr/>
            </p:nvPicPr>
            <p:blipFill rotWithShape="1">
              <a:blip r:embed="rId3"/>
              <a:srcRect l="29010" t="7610" r="12727" b="45721"/>
              <a:stretch/>
            </p:blipFill>
            <p:spPr>
              <a:xfrm>
                <a:off x="3486715" y="568417"/>
                <a:ext cx="3368840" cy="2973933"/>
              </a:xfrm>
              <a:prstGeom prst="rect">
                <a:avLst/>
              </a:prstGeom>
            </p:spPr>
          </p:pic>
        </p:grpSp>
        <p:sp>
          <p:nvSpPr>
            <p:cNvPr id="43" name="文字方塊 42">
              <a:extLst>
                <a:ext uri="{FF2B5EF4-FFF2-40B4-BE49-F238E27FC236}">
                  <a16:creationId xmlns:a16="http://schemas.microsoft.com/office/drawing/2014/main" id="{F5C74BC9-2A8F-7087-B736-A60E61762FA7}"/>
                </a:ext>
              </a:extLst>
            </p:cNvPr>
            <p:cNvSpPr txBox="1"/>
            <p:nvPr/>
          </p:nvSpPr>
          <p:spPr>
            <a:xfrm>
              <a:off x="360860" y="5386131"/>
              <a:ext cx="1339954" cy="830997"/>
            </a:xfrm>
            <a:prstGeom prst="rect">
              <a:avLst/>
            </a:prstGeom>
            <a:noFill/>
          </p:spPr>
          <p:txBody>
            <a:bodyPr wrap="square" rtlCol="0">
              <a:spAutoFit/>
            </a:bodyPr>
            <a:lstStyle/>
            <a:p>
              <a:pPr algn="ctr"/>
              <a:r>
                <a:rPr lang="en-US" altLang="zh-TW" sz="1600" b="1" dirty="0">
                  <a:solidFill>
                    <a:srgbClr val="FF0000"/>
                  </a:solidFill>
                </a:rPr>
                <a:t>True </a:t>
              </a:r>
            </a:p>
            <a:p>
              <a:pPr algn="ctr"/>
              <a:r>
                <a:rPr lang="en-US" altLang="zh-TW" sz="1600" b="1" dirty="0">
                  <a:solidFill>
                    <a:srgbClr val="FF0000"/>
                  </a:solidFill>
                </a:rPr>
                <a:t>Positive </a:t>
              </a:r>
            </a:p>
            <a:p>
              <a:pPr algn="ctr"/>
              <a:r>
                <a:rPr lang="en-US" altLang="zh-TW" sz="1600" b="1" dirty="0">
                  <a:solidFill>
                    <a:srgbClr val="FF0000"/>
                  </a:solidFill>
                </a:rPr>
                <a:t>(TP)</a:t>
              </a:r>
            </a:p>
          </p:txBody>
        </p:sp>
        <p:sp>
          <p:nvSpPr>
            <p:cNvPr id="44" name="文字方塊 43">
              <a:extLst>
                <a:ext uri="{FF2B5EF4-FFF2-40B4-BE49-F238E27FC236}">
                  <a16:creationId xmlns:a16="http://schemas.microsoft.com/office/drawing/2014/main" id="{548A1137-E311-719C-5425-571B77D7D37E}"/>
                </a:ext>
              </a:extLst>
            </p:cNvPr>
            <p:cNvSpPr txBox="1"/>
            <p:nvPr/>
          </p:nvSpPr>
          <p:spPr>
            <a:xfrm>
              <a:off x="455621" y="4008546"/>
              <a:ext cx="1191476" cy="830997"/>
            </a:xfrm>
            <a:prstGeom prst="rect">
              <a:avLst/>
            </a:prstGeom>
            <a:noFill/>
          </p:spPr>
          <p:txBody>
            <a:bodyPr wrap="square" rtlCol="0">
              <a:spAutoFit/>
            </a:bodyPr>
            <a:lstStyle/>
            <a:p>
              <a:pPr algn="ctr"/>
              <a:r>
                <a:rPr lang="en-US" altLang="zh-TW" sz="1600" b="1" dirty="0">
                  <a:solidFill>
                    <a:srgbClr val="FF0000"/>
                  </a:solidFill>
                </a:rPr>
                <a:t>False </a:t>
              </a:r>
            </a:p>
            <a:p>
              <a:pPr algn="ctr"/>
              <a:r>
                <a:rPr lang="en-US" altLang="zh-TW" sz="1600" b="1" dirty="0">
                  <a:solidFill>
                    <a:srgbClr val="FF0000"/>
                  </a:solidFill>
                </a:rPr>
                <a:t>Negative </a:t>
              </a:r>
            </a:p>
            <a:p>
              <a:pPr algn="ctr"/>
              <a:r>
                <a:rPr lang="en-US" altLang="zh-TW" sz="1600" b="1" dirty="0">
                  <a:solidFill>
                    <a:srgbClr val="FF0000"/>
                  </a:solidFill>
                </a:rPr>
                <a:t>(FN)</a:t>
              </a:r>
            </a:p>
          </p:txBody>
        </p:sp>
        <p:sp>
          <p:nvSpPr>
            <p:cNvPr id="45" name="箭號: 向左 44">
              <a:extLst>
                <a:ext uri="{FF2B5EF4-FFF2-40B4-BE49-F238E27FC236}">
                  <a16:creationId xmlns:a16="http://schemas.microsoft.com/office/drawing/2014/main" id="{C0044A5B-F65A-0B85-98E2-705286BF44FD}"/>
                </a:ext>
              </a:extLst>
            </p:cNvPr>
            <p:cNvSpPr/>
            <p:nvPr/>
          </p:nvSpPr>
          <p:spPr>
            <a:xfrm>
              <a:off x="5660406" y="4914665"/>
              <a:ext cx="382330" cy="313095"/>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箭號: 向左 46">
              <a:extLst>
                <a:ext uri="{FF2B5EF4-FFF2-40B4-BE49-F238E27FC236}">
                  <a16:creationId xmlns:a16="http://schemas.microsoft.com/office/drawing/2014/main" id="{D020DB74-FCE9-0567-AC7E-2990C79896C3}"/>
                </a:ext>
              </a:extLst>
            </p:cNvPr>
            <p:cNvSpPr/>
            <p:nvPr/>
          </p:nvSpPr>
          <p:spPr>
            <a:xfrm>
              <a:off x="5662969" y="6368220"/>
              <a:ext cx="382330" cy="313095"/>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3" name="圖片 112">
              <a:extLst>
                <a:ext uri="{FF2B5EF4-FFF2-40B4-BE49-F238E27FC236}">
                  <a16:creationId xmlns:a16="http://schemas.microsoft.com/office/drawing/2014/main" id="{B3340960-8D7A-B464-B665-7E7556B3C77C}"/>
                </a:ext>
              </a:extLst>
            </p:cNvPr>
            <p:cNvPicPr>
              <a:picLocks noChangeAspect="1"/>
            </p:cNvPicPr>
            <p:nvPr/>
          </p:nvPicPr>
          <p:blipFill rotWithShape="1">
            <a:blip r:embed="rId3"/>
            <a:srcRect l="29010" r="12727" b="95813"/>
            <a:stretch/>
          </p:blipFill>
          <p:spPr>
            <a:xfrm>
              <a:off x="1810225" y="3503996"/>
              <a:ext cx="3468902" cy="261700"/>
            </a:xfrm>
            <a:prstGeom prst="rect">
              <a:avLst/>
            </a:prstGeom>
          </p:spPr>
        </p:pic>
        <p:pic>
          <p:nvPicPr>
            <p:cNvPr id="114" name="圖片 113">
              <a:extLst>
                <a:ext uri="{FF2B5EF4-FFF2-40B4-BE49-F238E27FC236}">
                  <a16:creationId xmlns:a16="http://schemas.microsoft.com/office/drawing/2014/main" id="{75B01CDE-BD86-F4AF-7E9B-AE9506E38023}"/>
                </a:ext>
              </a:extLst>
            </p:cNvPr>
            <p:cNvPicPr>
              <a:picLocks noChangeAspect="1"/>
            </p:cNvPicPr>
            <p:nvPr/>
          </p:nvPicPr>
          <p:blipFill rotWithShape="1">
            <a:blip r:embed="rId3"/>
            <a:srcRect l="93124" r="454" b="95644"/>
            <a:stretch/>
          </p:blipFill>
          <p:spPr>
            <a:xfrm>
              <a:off x="5287855" y="3512665"/>
              <a:ext cx="382331" cy="272281"/>
            </a:xfrm>
            <a:prstGeom prst="rect">
              <a:avLst/>
            </a:prstGeom>
          </p:spPr>
        </p:pic>
      </p:grpSp>
      <p:grpSp>
        <p:nvGrpSpPr>
          <p:cNvPr id="117" name="群組 116">
            <a:extLst>
              <a:ext uri="{FF2B5EF4-FFF2-40B4-BE49-F238E27FC236}">
                <a16:creationId xmlns:a16="http://schemas.microsoft.com/office/drawing/2014/main" id="{B9A028F6-8139-2F1C-FA8F-735A873AD54D}"/>
              </a:ext>
            </a:extLst>
          </p:cNvPr>
          <p:cNvGrpSpPr/>
          <p:nvPr/>
        </p:nvGrpSpPr>
        <p:grpSpPr>
          <a:xfrm>
            <a:off x="6140824" y="3493414"/>
            <a:ext cx="5482699" cy="3137691"/>
            <a:chOff x="6140824" y="3493414"/>
            <a:chExt cx="5568759" cy="3193348"/>
          </a:xfrm>
        </p:grpSpPr>
        <p:grpSp>
          <p:nvGrpSpPr>
            <p:cNvPr id="49" name="群組 48">
              <a:extLst>
                <a:ext uri="{FF2B5EF4-FFF2-40B4-BE49-F238E27FC236}">
                  <a16:creationId xmlns:a16="http://schemas.microsoft.com/office/drawing/2014/main" id="{A7CDE15D-A0C2-C5E0-4129-2E308403C8BB}"/>
                </a:ext>
              </a:extLst>
            </p:cNvPr>
            <p:cNvGrpSpPr/>
            <p:nvPr/>
          </p:nvGrpSpPr>
          <p:grpSpPr>
            <a:xfrm>
              <a:off x="6258185" y="3765696"/>
              <a:ext cx="5087953" cy="2851675"/>
              <a:chOff x="2133627" y="3534579"/>
              <a:chExt cx="5119494" cy="2921344"/>
            </a:xfrm>
          </p:grpSpPr>
          <p:pic>
            <p:nvPicPr>
              <p:cNvPr id="51" name="圖片 50">
                <a:extLst>
                  <a:ext uri="{FF2B5EF4-FFF2-40B4-BE49-F238E27FC236}">
                    <a16:creationId xmlns:a16="http://schemas.microsoft.com/office/drawing/2014/main" id="{4FFA952A-5ADA-786A-FDD5-24E940563E3D}"/>
                  </a:ext>
                </a:extLst>
              </p:cNvPr>
              <p:cNvPicPr>
                <a:picLocks noChangeAspect="1"/>
              </p:cNvPicPr>
              <p:nvPr/>
            </p:nvPicPr>
            <p:blipFill rotWithShape="1">
              <a:blip r:embed="rId3"/>
              <a:srcRect l="93124" t="54157" r="1"/>
              <a:stretch/>
            </p:blipFill>
            <p:spPr>
              <a:xfrm>
                <a:off x="6855555" y="3534579"/>
                <a:ext cx="397566" cy="2921343"/>
              </a:xfrm>
              <a:prstGeom prst="rect">
                <a:avLst/>
              </a:prstGeom>
            </p:spPr>
          </p:pic>
          <p:pic>
            <p:nvPicPr>
              <p:cNvPr id="52" name="圖片 51">
                <a:extLst>
                  <a:ext uri="{FF2B5EF4-FFF2-40B4-BE49-F238E27FC236}">
                    <a16:creationId xmlns:a16="http://schemas.microsoft.com/office/drawing/2014/main" id="{DC49A301-8322-01A7-A972-CB1A07E55D17}"/>
                  </a:ext>
                </a:extLst>
              </p:cNvPr>
              <p:cNvPicPr>
                <a:picLocks noChangeAspect="1"/>
              </p:cNvPicPr>
              <p:nvPr/>
            </p:nvPicPr>
            <p:blipFill rotWithShape="1">
              <a:blip r:embed="rId3"/>
              <a:srcRect t="54157" r="76599"/>
              <a:stretch/>
            </p:blipFill>
            <p:spPr>
              <a:xfrm>
                <a:off x="2133627" y="3534581"/>
                <a:ext cx="1353088" cy="2921342"/>
              </a:xfrm>
              <a:prstGeom prst="rect">
                <a:avLst/>
              </a:prstGeom>
            </p:spPr>
          </p:pic>
          <p:pic>
            <p:nvPicPr>
              <p:cNvPr id="53" name="圖片 52">
                <a:extLst>
                  <a:ext uri="{FF2B5EF4-FFF2-40B4-BE49-F238E27FC236}">
                    <a16:creationId xmlns:a16="http://schemas.microsoft.com/office/drawing/2014/main" id="{C945FF1B-3FD9-445A-DC54-AE2A539A5B83}"/>
                  </a:ext>
                </a:extLst>
              </p:cNvPr>
              <p:cNvPicPr>
                <a:picLocks noChangeAspect="1"/>
              </p:cNvPicPr>
              <p:nvPr/>
            </p:nvPicPr>
            <p:blipFill rotWithShape="1">
              <a:blip r:embed="rId3"/>
              <a:srcRect l="29010" t="54157" r="12727"/>
              <a:stretch/>
            </p:blipFill>
            <p:spPr>
              <a:xfrm>
                <a:off x="3486715" y="3534581"/>
                <a:ext cx="3440715" cy="2921342"/>
              </a:xfrm>
              <a:prstGeom prst="rect">
                <a:avLst/>
              </a:prstGeom>
            </p:spPr>
          </p:pic>
        </p:grpSp>
        <p:sp>
          <p:nvSpPr>
            <p:cNvPr id="54" name="箭號: 向左 53">
              <a:extLst>
                <a:ext uri="{FF2B5EF4-FFF2-40B4-BE49-F238E27FC236}">
                  <a16:creationId xmlns:a16="http://schemas.microsoft.com/office/drawing/2014/main" id="{F27229B5-0B5A-3217-5A32-1244B886E870}"/>
                </a:ext>
              </a:extLst>
            </p:cNvPr>
            <p:cNvSpPr/>
            <p:nvPr/>
          </p:nvSpPr>
          <p:spPr>
            <a:xfrm>
              <a:off x="11351774" y="4912462"/>
              <a:ext cx="357809" cy="29817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箭號: 向左 54">
              <a:extLst>
                <a:ext uri="{FF2B5EF4-FFF2-40B4-BE49-F238E27FC236}">
                  <a16:creationId xmlns:a16="http://schemas.microsoft.com/office/drawing/2014/main" id="{3CFB8764-B66B-B7A8-D36C-CA79052B5B77}"/>
                </a:ext>
              </a:extLst>
            </p:cNvPr>
            <p:cNvSpPr/>
            <p:nvPr/>
          </p:nvSpPr>
          <p:spPr>
            <a:xfrm>
              <a:off x="11351774" y="6388588"/>
              <a:ext cx="357809" cy="29817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a:extLst>
                <a:ext uri="{FF2B5EF4-FFF2-40B4-BE49-F238E27FC236}">
                  <a16:creationId xmlns:a16="http://schemas.microsoft.com/office/drawing/2014/main" id="{037F5F20-29C9-A0A5-58F4-E8863A3B25A4}"/>
                </a:ext>
              </a:extLst>
            </p:cNvPr>
            <p:cNvSpPr txBox="1"/>
            <p:nvPr/>
          </p:nvSpPr>
          <p:spPr>
            <a:xfrm>
              <a:off x="6140824" y="5483951"/>
              <a:ext cx="1174667" cy="830997"/>
            </a:xfrm>
            <a:prstGeom prst="rect">
              <a:avLst/>
            </a:prstGeom>
            <a:noFill/>
          </p:spPr>
          <p:txBody>
            <a:bodyPr wrap="square" rtlCol="0">
              <a:spAutoFit/>
            </a:bodyPr>
            <a:lstStyle/>
            <a:p>
              <a:pPr algn="ctr"/>
              <a:r>
                <a:rPr lang="en-US" altLang="zh-TW" sz="1600" b="1" dirty="0">
                  <a:solidFill>
                    <a:srgbClr val="FF0000"/>
                  </a:solidFill>
                </a:rPr>
                <a:t>False </a:t>
              </a:r>
            </a:p>
            <a:p>
              <a:pPr algn="ctr"/>
              <a:r>
                <a:rPr lang="en-US" altLang="zh-TW" sz="1600" b="1" dirty="0">
                  <a:solidFill>
                    <a:srgbClr val="FF0000"/>
                  </a:solidFill>
                </a:rPr>
                <a:t>Positive </a:t>
              </a:r>
            </a:p>
            <a:p>
              <a:pPr algn="ctr"/>
              <a:r>
                <a:rPr lang="en-US" altLang="zh-TW" sz="1600" b="1" dirty="0">
                  <a:solidFill>
                    <a:srgbClr val="FF0000"/>
                  </a:solidFill>
                </a:rPr>
                <a:t>(FP)</a:t>
              </a:r>
            </a:p>
          </p:txBody>
        </p:sp>
        <p:sp>
          <p:nvSpPr>
            <p:cNvPr id="57" name="文字方塊 56">
              <a:extLst>
                <a:ext uri="{FF2B5EF4-FFF2-40B4-BE49-F238E27FC236}">
                  <a16:creationId xmlns:a16="http://schemas.microsoft.com/office/drawing/2014/main" id="{B4EC3A76-88B1-D7B0-4173-45A1B77C19B5}"/>
                </a:ext>
              </a:extLst>
            </p:cNvPr>
            <p:cNvSpPr txBox="1"/>
            <p:nvPr/>
          </p:nvSpPr>
          <p:spPr>
            <a:xfrm>
              <a:off x="6142182" y="4006342"/>
              <a:ext cx="1196232" cy="830997"/>
            </a:xfrm>
            <a:prstGeom prst="rect">
              <a:avLst/>
            </a:prstGeom>
            <a:noFill/>
          </p:spPr>
          <p:txBody>
            <a:bodyPr wrap="square" rtlCol="0">
              <a:spAutoFit/>
            </a:bodyPr>
            <a:lstStyle/>
            <a:p>
              <a:pPr algn="ctr"/>
              <a:r>
                <a:rPr lang="en-US" altLang="zh-TW" sz="1600" b="1" dirty="0">
                  <a:solidFill>
                    <a:srgbClr val="FF0000"/>
                  </a:solidFill>
                </a:rPr>
                <a:t>True </a:t>
              </a:r>
            </a:p>
            <a:p>
              <a:pPr algn="ctr"/>
              <a:r>
                <a:rPr lang="en-US" altLang="zh-TW" sz="1600" b="1" dirty="0">
                  <a:solidFill>
                    <a:srgbClr val="FF0000"/>
                  </a:solidFill>
                </a:rPr>
                <a:t>Negative </a:t>
              </a:r>
            </a:p>
            <a:p>
              <a:pPr algn="ctr"/>
              <a:r>
                <a:rPr lang="en-US" altLang="zh-TW" sz="1600" b="1" dirty="0">
                  <a:solidFill>
                    <a:srgbClr val="FF0000"/>
                  </a:solidFill>
                </a:rPr>
                <a:t>(TN)</a:t>
              </a:r>
            </a:p>
          </p:txBody>
        </p:sp>
        <p:pic>
          <p:nvPicPr>
            <p:cNvPr id="60" name="圖片 59">
              <a:extLst>
                <a:ext uri="{FF2B5EF4-FFF2-40B4-BE49-F238E27FC236}">
                  <a16:creationId xmlns:a16="http://schemas.microsoft.com/office/drawing/2014/main" id="{C91F40D9-B94A-CD38-DCF8-F43A64CB20C5}"/>
                </a:ext>
              </a:extLst>
            </p:cNvPr>
            <p:cNvPicPr>
              <a:picLocks noChangeAspect="1"/>
            </p:cNvPicPr>
            <p:nvPr/>
          </p:nvPicPr>
          <p:blipFill rotWithShape="1">
            <a:blip r:embed="rId4"/>
            <a:srcRect t="51132" b="-23411"/>
            <a:stretch/>
          </p:blipFill>
          <p:spPr>
            <a:xfrm>
              <a:off x="6190811" y="3551713"/>
              <a:ext cx="5146599" cy="378543"/>
            </a:xfrm>
            <a:prstGeom prst="rect">
              <a:avLst/>
            </a:prstGeom>
          </p:spPr>
        </p:pic>
        <p:pic>
          <p:nvPicPr>
            <p:cNvPr id="115" name="圖片 114">
              <a:extLst>
                <a:ext uri="{FF2B5EF4-FFF2-40B4-BE49-F238E27FC236}">
                  <a16:creationId xmlns:a16="http://schemas.microsoft.com/office/drawing/2014/main" id="{40EF0E0A-E102-3C7C-DE9D-2697A932FE9C}"/>
                </a:ext>
              </a:extLst>
            </p:cNvPr>
            <p:cNvPicPr>
              <a:picLocks noChangeAspect="1"/>
            </p:cNvPicPr>
            <p:nvPr/>
          </p:nvPicPr>
          <p:blipFill rotWithShape="1">
            <a:blip r:embed="rId3"/>
            <a:srcRect l="29010" r="12727" b="95813"/>
            <a:stretch/>
          </p:blipFill>
          <p:spPr>
            <a:xfrm>
              <a:off x="7544824" y="3494370"/>
              <a:ext cx="3468902" cy="261700"/>
            </a:xfrm>
            <a:prstGeom prst="rect">
              <a:avLst/>
            </a:prstGeom>
          </p:spPr>
        </p:pic>
        <p:pic>
          <p:nvPicPr>
            <p:cNvPr id="116" name="圖片 115">
              <a:extLst>
                <a:ext uri="{FF2B5EF4-FFF2-40B4-BE49-F238E27FC236}">
                  <a16:creationId xmlns:a16="http://schemas.microsoft.com/office/drawing/2014/main" id="{374A85E3-D461-641B-6626-1D0D5E4504EA}"/>
                </a:ext>
              </a:extLst>
            </p:cNvPr>
            <p:cNvPicPr>
              <a:picLocks noChangeAspect="1"/>
            </p:cNvPicPr>
            <p:nvPr/>
          </p:nvPicPr>
          <p:blipFill rotWithShape="1">
            <a:blip r:embed="rId3"/>
            <a:srcRect l="93124" r="454" b="95644"/>
            <a:stretch/>
          </p:blipFill>
          <p:spPr>
            <a:xfrm>
              <a:off x="11022454" y="3493414"/>
              <a:ext cx="382331" cy="272281"/>
            </a:xfrm>
            <a:prstGeom prst="rect">
              <a:avLst/>
            </a:prstGeom>
          </p:spPr>
        </p:pic>
      </p:grpSp>
      <p:sp>
        <p:nvSpPr>
          <p:cNvPr id="33" name="文字方塊 32">
            <a:extLst>
              <a:ext uri="{FF2B5EF4-FFF2-40B4-BE49-F238E27FC236}">
                <a16:creationId xmlns:a16="http://schemas.microsoft.com/office/drawing/2014/main" id="{4B9B0191-67D1-8F74-4258-0573DE3C41D0}"/>
              </a:ext>
            </a:extLst>
          </p:cNvPr>
          <p:cNvSpPr txBox="1"/>
          <p:nvPr/>
        </p:nvSpPr>
        <p:spPr>
          <a:xfrm>
            <a:off x="112473" y="3105344"/>
            <a:ext cx="1836728" cy="369332"/>
          </a:xfrm>
          <a:prstGeom prst="rect">
            <a:avLst/>
          </a:prstGeom>
          <a:noFill/>
        </p:spPr>
        <p:txBody>
          <a:bodyPr wrap="square" rtlCol="0">
            <a:spAutoFit/>
          </a:bodyPr>
          <a:lstStyle/>
          <a:p>
            <a:r>
              <a:rPr lang="en-US" altLang="zh-TW" b="1" dirty="0"/>
              <a:t>For example</a:t>
            </a:r>
            <a:r>
              <a:rPr lang="zh-TW" altLang="en-US" b="1" dirty="0"/>
              <a:t>：</a:t>
            </a:r>
          </a:p>
        </p:txBody>
      </p:sp>
      <p:pic>
        <p:nvPicPr>
          <p:cNvPr id="111" name="圖片 110">
            <a:extLst>
              <a:ext uri="{FF2B5EF4-FFF2-40B4-BE49-F238E27FC236}">
                <a16:creationId xmlns:a16="http://schemas.microsoft.com/office/drawing/2014/main" id="{60D9DC54-F175-CB1C-F515-58AA256869AA}"/>
              </a:ext>
            </a:extLst>
          </p:cNvPr>
          <p:cNvPicPr>
            <a:picLocks noChangeAspect="1"/>
          </p:cNvPicPr>
          <p:nvPr/>
        </p:nvPicPr>
        <p:blipFill>
          <a:blip r:embed="rId5"/>
          <a:stretch>
            <a:fillRect/>
          </a:stretch>
        </p:blipFill>
        <p:spPr>
          <a:xfrm>
            <a:off x="1915080" y="881062"/>
            <a:ext cx="3778337" cy="2547937"/>
          </a:xfrm>
          <a:prstGeom prst="rect">
            <a:avLst/>
          </a:prstGeom>
        </p:spPr>
      </p:pic>
      <p:sp>
        <p:nvSpPr>
          <p:cNvPr id="4" name="文字方塊 3">
            <a:extLst>
              <a:ext uri="{FF2B5EF4-FFF2-40B4-BE49-F238E27FC236}">
                <a16:creationId xmlns:a16="http://schemas.microsoft.com/office/drawing/2014/main" id="{D38AB67E-79E5-F64A-7DDB-5B525EA7CF62}"/>
              </a:ext>
            </a:extLst>
          </p:cNvPr>
          <p:cNvSpPr txBox="1"/>
          <p:nvPr/>
        </p:nvSpPr>
        <p:spPr>
          <a:xfrm>
            <a:off x="6190811" y="1128919"/>
            <a:ext cx="6093500" cy="369332"/>
          </a:xfrm>
          <a:prstGeom prst="rect">
            <a:avLst/>
          </a:prstGeom>
          <a:noFill/>
        </p:spPr>
        <p:txBody>
          <a:bodyPr wrap="square">
            <a:spAutoFit/>
          </a:bodyPr>
          <a:lstStyle/>
          <a:p>
            <a:r>
              <a:rPr lang="en-US" altLang="zh-TW" dirty="0"/>
              <a:t>National Early Warning System (NEWS)</a:t>
            </a:r>
            <a:endParaRPr lang="zh-TW" altLang="en-US" dirty="0"/>
          </a:p>
        </p:txBody>
      </p:sp>
      <p:pic>
        <p:nvPicPr>
          <p:cNvPr id="2" name="圖片 1">
            <a:extLst>
              <a:ext uri="{FF2B5EF4-FFF2-40B4-BE49-F238E27FC236}">
                <a16:creationId xmlns:a16="http://schemas.microsoft.com/office/drawing/2014/main" id="{7FD93127-61DA-0B37-3266-2D015EAE9C3C}"/>
              </a:ext>
            </a:extLst>
          </p:cNvPr>
          <p:cNvPicPr>
            <a:picLocks noChangeAspect="1"/>
          </p:cNvPicPr>
          <p:nvPr/>
        </p:nvPicPr>
        <p:blipFill rotWithShape="1">
          <a:blip r:embed="rId6">
            <a:extLst>
              <a:ext uri="{28A0092B-C50C-407E-A947-70E740481C1C}">
                <a14:useLocalDpi xmlns:a14="http://schemas.microsoft.com/office/drawing/2010/main" val="0"/>
              </a:ext>
            </a:extLst>
          </a:blip>
          <a:srcRect l="1182" r="1857" b="3837"/>
          <a:stretch/>
        </p:blipFill>
        <p:spPr bwMode="auto">
          <a:xfrm>
            <a:off x="6234388" y="1452600"/>
            <a:ext cx="5111750" cy="1405255"/>
          </a:xfrm>
          <a:prstGeom prst="rect">
            <a:avLst/>
          </a:prstGeom>
          <a:noFill/>
          <a:ln>
            <a:noFill/>
          </a:ln>
          <a:extLst>
            <a:ext uri="{53640926-AAD7-44D8-BBD7-CCE9431645EC}">
              <a14:shadowObscured xmlns:a14="http://schemas.microsoft.com/office/drawing/2010/main"/>
            </a:ext>
          </a:extLst>
        </p:spPr>
      </p:pic>
      <p:sp>
        <p:nvSpPr>
          <p:cNvPr id="5" name="箭號: 向左 4">
            <a:extLst>
              <a:ext uri="{FF2B5EF4-FFF2-40B4-BE49-F238E27FC236}">
                <a16:creationId xmlns:a16="http://schemas.microsoft.com/office/drawing/2014/main" id="{83AC4951-379A-A654-3BEA-47C30572301C}"/>
              </a:ext>
            </a:extLst>
          </p:cNvPr>
          <p:cNvSpPr/>
          <p:nvPr/>
        </p:nvSpPr>
        <p:spPr>
          <a:xfrm flipH="1">
            <a:off x="6081975" y="2334509"/>
            <a:ext cx="247234" cy="228504"/>
          </a:xfrm>
          <a:prstGeom prst="lef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19688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F5E7675-C9E3-ED74-DA6E-3671F9A7AB3D}"/>
              </a:ext>
            </a:extLst>
          </p:cNvPr>
          <p:cNvSpPr txBox="1"/>
          <p:nvPr/>
        </p:nvSpPr>
        <p:spPr>
          <a:xfrm>
            <a:off x="367588" y="229178"/>
            <a:ext cx="6256638" cy="646331"/>
          </a:xfrm>
          <a:prstGeom prst="rect">
            <a:avLst/>
          </a:prstGeom>
          <a:noFill/>
        </p:spPr>
        <p:txBody>
          <a:bodyPr wrap="square">
            <a:spAutoFit/>
          </a:bodyPr>
          <a:lstStyle/>
          <a:p>
            <a:r>
              <a:rPr lang="en-US" altLang="zh-TW" sz="3600" b="1" dirty="0"/>
              <a:t>Rapid response systems (RRS) </a:t>
            </a:r>
            <a:endParaRPr lang="zh-TW" altLang="en-US" sz="3600" b="1" dirty="0"/>
          </a:p>
        </p:txBody>
      </p:sp>
      <p:sp>
        <p:nvSpPr>
          <p:cNvPr id="17" name="文字方塊 16">
            <a:extLst>
              <a:ext uri="{FF2B5EF4-FFF2-40B4-BE49-F238E27FC236}">
                <a16:creationId xmlns:a16="http://schemas.microsoft.com/office/drawing/2014/main" id="{0FE7E05C-9445-044D-9E3A-2C9D181015FF}"/>
              </a:ext>
            </a:extLst>
          </p:cNvPr>
          <p:cNvSpPr txBox="1"/>
          <p:nvPr/>
        </p:nvSpPr>
        <p:spPr>
          <a:xfrm>
            <a:off x="775088" y="3005681"/>
            <a:ext cx="10619135" cy="769441"/>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Track-and-trigger systems are part of the afferent limb of the RRS for monitoring patients, detecting deterioration, and activating the RRS.</a:t>
            </a:r>
            <a:endParaRPr lang="zh-TW" altLang="en-US" sz="2200" dirty="0"/>
          </a:p>
        </p:txBody>
      </p:sp>
      <p:sp>
        <p:nvSpPr>
          <p:cNvPr id="21" name="文字方塊 20">
            <a:extLst>
              <a:ext uri="{FF2B5EF4-FFF2-40B4-BE49-F238E27FC236}">
                <a16:creationId xmlns:a16="http://schemas.microsoft.com/office/drawing/2014/main" id="{FA45A2D1-348F-5AD4-DEE2-9BEA8BD16764}"/>
              </a:ext>
            </a:extLst>
          </p:cNvPr>
          <p:cNvSpPr txBox="1"/>
          <p:nvPr/>
        </p:nvSpPr>
        <p:spPr>
          <a:xfrm>
            <a:off x="8940584" y="3807988"/>
            <a:ext cx="4572000" cy="307777"/>
          </a:xfrm>
          <a:prstGeom prst="rect">
            <a:avLst/>
          </a:prstGeom>
          <a:noFill/>
        </p:spPr>
        <p:txBody>
          <a:bodyPr wrap="square">
            <a:spAutoFit/>
          </a:bodyPr>
          <a:lstStyle/>
          <a:p>
            <a:r>
              <a:rPr lang="en-US" altLang="zh-TW" sz="1400" i="1" dirty="0"/>
              <a:t>Resuscitation</a:t>
            </a:r>
            <a:r>
              <a:rPr lang="en-US" altLang="zh-TW" sz="1400" dirty="0"/>
              <a:t>. 2010;81:375–82.</a:t>
            </a:r>
            <a:endParaRPr lang="zh-TW" altLang="en-US" sz="1400" dirty="0"/>
          </a:p>
        </p:txBody>
      </p:sp>
      <p:sp>
        <p:nvSpPr>
          <p:cNvPr id="25" name="文字方塊 24">
            <a:extLst>
              <a:ext uri="{FF2B5EF4-FFF2-40B4-BE49-F238E27FC236}">
                <a16:creationId xmlns:a16="http://schemas.microsoft.com/office/drawing/2014/main" id="{22437655-92A1-C526-91B6-C59E02BA9AE5}"/>
              </a:ext>
            </a:extLst>
          </p:cNvPr>
          <p:cNvSpPr txBox="1"/>
          <p:nvPr/>
        </p:nvSpPr>
        <p:spPr>
          <a:xfrm>
            <a:off x="8483384" y="2076252"/>
            <a:ext cx="4887096" cy="307777"/>
          </a:xfrm>
          <a:prstGeom prst="rect">
            <a:avLst/>
          </a:prstGeom>
          <a:noFill/>
        </p:spPr>
        <p:txBody>
          <a:bodyPr wrap="square">
            <a:spAutoFit/>
          </a:bodyPr>
          <a:lstStyle/>
          <a:p>
            <a:r>
              <a:rPr lang="en-US" altLang="zh-TW" sz="1400" i="1" dirty="0"/>
              <a:t>N Engl J Med</a:t>
            </a:r>
            <a:r>
              <a:rPr lang="en-US" altLang="zh-TW" sz="1400" dirty="0"/>
              <a:t>. 2011;365:139–46.</a:t>
            </a:r>
            <a:endParaRPr lang="zh-TW" altLang="en-US" sz="1400" dirty="0"/>
          </a:p>
        </p:txBody>
      </p:sp>
      <p:sp>
        <p:nvSpPr>
          <p:cNvPr id="35" name="文字方塊 34">
            <a:extLst>
              <a:ext uri="{FF2B5EF4-FFF2-40B4-BE49-F238E27FC236}">
                <a16:creationId xmlns:a16="http://schemas.microsoft.com/office/drawing/2014/main" id="{F1107607-A818-2365-D4E3-9495BF0FC185}"/>
              </a:ext>
            </a:extLst>
          </p:cNvPr>
          <p:cNvSpPr txBox="1"/>
          <p:nvPr/>
        </p:nvSpPr>
        <p:spPr>
          <a:xfrm>
            <a:off x="775090" y="4754674"/>
            <a:ext cx="10897430" cy="769441"/>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In general, these can be categorized as</a:t>
            </a:r>
            <a:r>
              <a:rPr lang="en-US" altLang="zh-TW" sz="2200" b="1" dirty="0"/>
              <a:t> single-parameter track-and-trigger systems (SPTTS) </a:t>
            </a:r>
            <a:r>
              <a:rPr lang="en-US" altLang="zh-TW" sz="2200" dirty="0"/>
              <a:t>or </a:t>
            </a:r>
            <a:r>
              <a:rPr lang="en-US" altLang="zh-TW" sz="2200" b="1" dirty="0"/>
              <a:t>multiple-parameter track-and-trigger systems (MPTTS).</a:t>
            </a:r>
            <a:endParaRPr lang="zh-TW" altLang="en-US" sz="2200" b="1" dirty="0"/>
          </a:p>
        </p:txBody>
      </p:sp>
      <p:sp>
        <p:nvSpPr>
          <p:cNvPr id="41" name="文字方塊 40">
            <a:extLst>
              <a:ext uri="{FF2B5EF4-FFF2-40B4-BE49-F238E27FC236}">
                <a16:creationId xmlns:a16="http://schemas.microsoft.com/office/drawing/2014/main" id="{AF9CFB3F-021F-F12F-1354-16BFF9C09704}"/>
              </a:ext>
            </a:extLst>
          </p:cNvPr>
          <p:cNvSpPr txBox="1"/>
          <p:nvPr/>
        </p:nvSpPr>
        <p:spPr>
          <a:xfrm>
            <a:off x="779233" y="1269243"/>
            <a:ext cx="11020508" cy="769441"/>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Rapid response systems (RRS) have been shown to enable early detection and proper intervene in patients exhibiting signs of clinical deterioration.</a:t>
            </a:r>
            <a:endParaRPr lang="zh-TW" altLang="en-US" sz="2200" dirty="0"/>
          </a:p>
        </p:txBody>
      </p:sp>
      <p:sp>
        <p:nvSpPr>
          <p:cNvPr id="3" name="投影片編號版面配置區 2">
            <a:extLst>
              <a:ext uri="{FF2B5EF4-FFF2-40B4-BE49-F238E27FC236}">
                <a16:creationId xmlns:a16="http://schemas.microsoft.com/office/drawing/2014/main" id="{D5C60858-9B6B-A48E-6ED5-56151E6DFEDF}"/>
              </a:ext>
            </a:extLst>
          </p:cNvPr>
          <p:cNvSpPr>
            <a:spLocks noGrp="1"/>
          </p:cNvSpPr>
          <p:nvPr>
            <p:ph type="sldNum" sz="quarter" idx="12"/>
          </p:nvPr>
        </p:nvSpPr>
        <p:spPr>
          <a:xfrm>
            <a:off x="9312729" y="6321104"/>
            <a:ext cx="2743200" cy="365125"/>
          </a:xfrm>
        </p:spPr>
        <p:txBody>
          <a:bodyPr/>
          <a:lstStyle/>
          <a:p>
            <a:fld id="{1492D4C0-6025-4743-BE69-9CA9550055FB}" type="slidenum">
              <a:rPr lang="zh-TW" altLang="en-US" smtClean="0"/>
              <a:t>5</a:t>
            </a:fld>
            <a:endParaRPr lang="zh-TW" altLang="en-US"/>
          </a:p>
        </p:txBody>
      </p:sp>
    </p:spTree>
    <p:extLst>
      <p:ext uri="{BB962C8B-B14F-4D97-AF65-F5344CB8AC3E}">
        <p14:creationId xmlns:p14="http://schemas.microsoft.com/office/powerpoint/2010/main" val="11042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8043F589-B7E6-1624-21D8-836E966F6920}"/>
              </a:ext>
            </a:extLst>
          </p:cNvPr>
          <p:cNvGraphicFramePr>
            <a:graphicFrameLocks noGrp="1"/>
          </p:cNvGraphicFramePr>
          <p:nvPr>
            <p:extLst>
              <p:ext uri="{D42A27DB-BD31-4B8C-83A1-F6EECF244321}">
                <p14:modId xmlns:p14="http://schemas.microsoft.com/office/powerpoint/2010/main" val="1875533819"/>
              </p:ext>
            </p:extLst>
          </p:nvPr>
        </p:nvGraphicFramePr>
        <p:xfrm>
          <a:off x="1661962" y="1686040"/>
          <a:ext cx="9469861" cy="1958568"/>
        </p:xfrm>
        <a:graphic>
          <a:graphicData uri="http://schemas.openxmlformats.org/drawingml/2006/table">
            <a:tbl>
              <a:tblPr firstRow="1" bandRow="1">
                <a:tableStyleId>{5940675A-B579-460E-94D1-54222C63F5DA}</a:tableStyleId>
              </a:tblPr>
              <a:tblGrid>
                <a:gridCol w="1768099">
                  <a:extLst>
                    <a:ext uri="{9D8B030D-6E8A-4147-A177-3AD203B41FA5}">
                      <a16:colId xmlns:a16="http://schemas.microsoft.com/office/drawing/2014/main" val="706055376"/>
                    </a:ext>
                  </a:extLst>
                </a:gridCol>
                <a:gridCol w="1283627">
                  <a:extLst>
                    <a:ext uri="{9D8B030D-6E8A-4147-A177-3AD203B41FA5}">
                      <a16:colId xmlns:a16="http://schemas.microsoft.com/office/drawing/2014/main" val="3466140243"/>
                    </a:ext>
                  </a:extLst>
                </a:gridCol>
                <a:gridCol w="1283627">
                  <a:extLst>
                    <a:ext uri="{9D8B030D-6E8A-4147-A177-3AD203B41FA5}">
                      <a16:colId xmlns:a16="http://schemas.microsoft.com/office/drawing/2014/main" val="2379627179"/>
                    </a:ext>
                  </a:extLst>
                </a:gridCol>
                <a:gridCol w="1283627">
                  <a:extLst>
                    <a:ext uri="{9D8B030D-6E8A-4147-A177-3AD203B41FA5}">
                      <a16:colId xmlns:a16="http://schemas.microsoft.com/office/drawing/2014/main" val="3015518174"/>
                    </a:ext>
                  </a:extLst>
                </a:gridCol>
                <a:gridCol w="1283627">
                  <a:extLst>
                    <a:ext uri="{9D8B030D-6E8A-4147-A177-3AD203B41FA5}">
                      <a16:colId xmlns:a16="http://schemas.microsoft.com/office/drawing/2014/main" val="2899456142"/>
                    </a:ext>
                  </a:extLst>
                </a:gridCol>
                <a:gridCol w="1283627">
                  <a:extLst>
                    <a:ext uri="{9D8B030D-6E8A-4147-A177-3AD203B41FA5}">
                      <a16:colId xmlns:a16="http://schemas.microsoft.com/office/drawing/2014/main" val="4202845120"/>
                    </a:ext>
                  </a:extLst>
                </a:gridCol>
                <a:gridCol w="1283627">
                  <a:extLst>
                    <a:ext uri="{9D8B030D-6E8A-4147-A177-3AD203B41FA5}">
                      <a16:colId xmlns:a16="http://schemas.microsoft.com/office/drawing/2014/main" val="2848169066"/>
                    </a:ext>
                  </a:extLst>
                </a:gridCol>
              </a:tblGrid>
              <a:tr h="489642">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89642">
                <a:tc>
                  <a:txBody>
                    <a:bodyPr/>
                    <a:lstStyle/>
                    <a:p>
                      <a:pPr algn="ctr"/>
                      <a:r>
                        <a:rPr lang="en-US" altLang="zh-TW" sz="1800" b="1" dirty="0"/>
                        <a:t>NEWS_CA</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a:t>
                      </a: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0.60</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0.60</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0.60</a:t>
                      </a: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89642">
                <a:tc>
                  <a:txBody>
                    <a:bodyPr/>
                    <a:lstStyle/>
                    <a:p>
                      <a:pPr algn="ctr"/>
                      <a:r>
                        <a:rPr lang="en-US" altLang="zh-TW" sz="1800" b="1" dirty="0" err="1"/>
                        <a:t>NEWS_Non</a:t>
                      </a:r>
                      <a:r>
                        <a:rPr lang="en-US" altLang="zh-TW" sz="1800" b="1" dirty="0"/>
                        <a:t>-CA</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0.73</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0.75</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0.60</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0.67</a:t>
                      </a: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240014"/>
                  </a:ext>
                </a:extLst>
              </a:tr>
              <a:tr h="489642">
                <a:tc>
                  <a:txBody>
                    <a:bodyPr/>
                    <a:lstStyle/>
                    <a:p>
                      <a:pPr algn="ctr"/>
                      <a:r>
                        <a:rPr lang="en-US" altLang="zh-TW" sz="1800" b="1" dirty="0" err="1"/>
                        <a:t>NEWS_half</a:t>
                      </a:r>
                      <a:endParaRPr lang="en-US" altLang="zh-TW"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0.67</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0.67</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0.60</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0.74</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0.63</a:t>
                      </a: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0.67</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graphicFrame>
        <p:nvGraphicFramePr>
          <p:cNvPr id="4" name="表格 3">
            <a:extLst>
              <a:ext uri="{FF2B5EF4-FFF2-40B4-BE49-F238E27FC236}">
                <a16:creationId xmlns:a16="http://schemas.microsoft.com/office/drawing/2014/main" id="{26C838A7-857D-7BD8-AC97-9CE31C88A0E6}"/>
              </a:ext>
            </a:extLst>
          </p:cNvPr>
          <p:cNvGraphicFramePr>
            <a:graphicFrameLocks noGrp="1"/>
          </p:cNvGraphicFramePr>
          <p:nvPr>
            <p:extLst>
              <p:ext uri="{D42A27DB-BD31-4B8C-83A1-F6EECF244321}">
                <p14:modId xmlns:p14="http://schemas.microsoft.com/office/powerpoint/2010/main" val="2403098203"/>
              </p:ext>
            </p:extLst>
          </p:nvPr>
        </p:nvGraphicFramePr>
        <p:xfrm>
          <a:off x="1661961" y="4282404"/>
          <a:ext cx="9469861" cy="1958568"/>
        </p:xfrm>
        <a:graphic>
          <a:graphicData uri="http://schemas.openxmlformats.org/drawingml/2006/table">
            <a:tbl>
              <a:tblPr firstRow="1" bandRow="1">
                <a:tableStyleId>{5940675A-B579-460E-94D1-54222C63F5DA}</a:tableStyleId>
              </a:tblPr>
              <a:tblGrid>
                <a:gridCol w="1771567">
                  <a:extLst>
                    <a:ext uri="{9D8B030D-6E8A-4147-A177-3AD203B41FA5}">
                      <a16:colId xmlns:a16="http://schemas.microsoft.com/office/drawing/2014/main" val="706055376"/>
                    </a:ext>
                  </a:extLst>
                </a:gridCol>
                <a:gridCol w="1283049">
                  <a:extLst>
                    <a:ext uri="{9D8B030D-6E8A-4147-A177-3AD203B41FA5}">
                      <a16:colId xmlns:a16="http://schemas.microsoft.com/office/drawing/2014/main" val="3466140243"/>
                    </a:ext>
                  </a:extLst>
                </a:gridCol>
                <a:gridCol w="1283049">
                  <a:extLst>
                    <a:ext uri="{9D8B030D-6E8A-4147-A177-3AD203B41FA5}">
                      <a16:colId xmlns:a16="http://schemas.microsoft.com/office/drawing/2014/main" val="2379627179"/>
                    </a:ext>
                  </a:extLst>
                </a:gridCol>
                <a:gridCol w="1283049">
                  <a:extLst>
                    <a:ext uri="{9D8B030D-6E8A-4147-A177-3AD203B41FA5}">
                      <a16:colId xmlns:a16="http://schemas.microsoft.com/office/drawing/2014/main" val="3015518174"/>
                    </a:ext>
                  </a:extLst>
                </a:gridCol>
                <a:gridCol w="1283049">
                  <a:extLst>
                    <a:ext uri="{9D8B030D-6E8A-4147-A177-3AD203B41FA5}">
                      <a16:colId xmlns:a16="http://schemas.microsoft.com/office/drawing/2014/main" val="2899456142"/>
                    </a:ext>
                  </a:extLst>
                </a:gridCol>
                <a:gridCol w="1283049">
                  <a:extLst>
                    <a:ext uri="{9D8B030D-6E8A-4147-A177-3AD203B41FA5}">
                      <a16:colId xmlns:a16="http://schemas.microsoft.com/office/drawing/2014/main" val="4202845120"/>
                    </a:ext>
                  </a:extLst>
                </a:gridCol>
                <a:gridCol w="1283049">
                  <a:extLst>
                    <a:ext uri="{9D8B030D-6E8A-4147-A177-3AD203B41FA5}">
                      <a16:colId xmlns:a16="http://schemas.microsoft.com/office/drawing/2014/main" val="2848169066"/>
                    </a:ext>
                  </a:extLst>
                </a:gridCol>
              </a:tblGrid>
              <a:tr h="489642">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89642">
                <a:tc>
                  <a:txBody>
                    <a:bodyPr/>
                    <a:lstStyle/>
                    <a:p>
                      <a:pPr algn="ctr"/>
                      <a:r>
                        <a:rPr lang="en-US" altLang="zh-TW" sz="1800" b="1" dirty="0"/>
                        <a:t>GRU_CA</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0.73</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0.80</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0.65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0.81</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0.80</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89642">
                <a:tc>
                  <a:txBody>
                    <a:bodyPr/>
                    <a:lstStyle/>
                    <a:p>
                      <a:pPr algn="ctr"/>
                      <a:r>
                        <a:rPr lang="en-US" altLang="zh-TW" sz="1800" b="1" dirty="0" err="1"/>
                        <a:t>GRU_Non</a:t>
                      </a:r>
                      <a:r>
                        <a:rPr lang="en-US" altLang="zh-TW" sz="1800" b="1" dirty="0"/>
                        <a:t>-CA</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0.80</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0.77</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54260"/>
                  </a:ext>
                </a:extLst>
              </a:tr>
              <a:tr h="489642">
                <a:tc>
                  <a:txBody>
                    <a:bodyPr/>
                    <a:lstStyle/>
                    <a:p>
                      <a:pPr algn="ctr"/>
                      <a:r>
                        <a:rPr lang="en-US" altLang="zh-TW" sz="1800" b="1" dirty="0" err="1"/>
                        <a:t>GRU_half</a:t>
                      </a:r>
                      <a:endParaRPr lang="en-US" altLang="zh-TW" sz="1800" b="1" dirty="0"/>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0.68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0.81</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a:effectLst/>
                          <a:latin typeface="+mn-lt"/>
                          <a:ea typeface="標楷體" panose="03000509000000000000" pitchFamily="65" charset="-120"/>
                          <a:cs typeface="Cordia New" panose="020B0304020202020204" pitchFamily="34" charset="-34"/>
                        </a:rPr>
                        <a:t>0.73</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800" kern="100" dirty="0">
                          <a:effectLst/>
                          <a:latin typeface="+mn-lt"/>
                          <a:ea typeface="標楷體" panose="03000509000000000000" pitchFamily="65" charset="-120"/>
                          <a:cs typeface="Cordia New" panose="020B0304020202020204" pitchFamily="34" charset="-34"/>
                        </a:rPr>
                        <a:t>0.83</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sp>
        <p:nvSpPr>
          <p:cNvPr id="5" name="文字方塊 4">
            <a:extLst>
              <a:ext uri="{FF2B5EF4-FFF2-40B4-BE49-F238E27FC236}">
                <a16:creationId xmlns:a16="http://schemas.microsoft.com/office/drawing/2014/main" id="{C0614549-6334-6100-4BF3-6A85EC00E26F}"/>
              </a:ext>
            </a:extLst>
          </p:cNvPr>
          <p:cNvSpPr txBox="1"/>
          <p:nvPr/>
        </p:nvSpPr>
        <p:spPr>
          <a:xfrm>
            <a:off x="1661961" y="3882294"/>
            <a:ext cx="8073739" cy="400110"/>
          </a:xfrm>
          <a:prstGeom prst="rect">
            <a:avLst/>
          </a:prstGeom>
          <a:noFill/>
        </p:spPr>
        <p:txBody>
          <a:bodyPr wrap="square">
            <a:spAutoFit/>
          </a:bodyPr>
          <a:lstStyle/>
          <a:p>
            <a:pPr marL="285750" indent="-285750">
              <a:buFont typeface="Arial" panose="020B0604020202020204" pitchFamily="34" charset="0"/>
              <a:buChar char="•"/>
            </a:pPr>
            <a:r>
              <a:rPr lang="en-US" altLang="zh-TW" sz="2000" b="1" dirty="0"/>
              <a:t>Our research</a:t>
            </a:r>
            <a:endParaRPr lang="zh-TW" altLang="en-US" sz="2000" b="1" dirty="0"/>
          </a:p>
        </p:txBody>
      </p:sp>
      <p:sp>
        <p:nvSpPr>
          <p:cNvPr id="8" name="投影片編號版面配置區 2">
            <a:extLst>
              <a:ext uri="{FF2B5EF4-FFF2-40B4-BE49-F238E27FC236}">
                <a16:creationId xmlns:a16="http://schemas.microsoft.com/office/drawing/2014/main" id="{959AA885-2856-4255-293F-E686B558D948}"/>
              </a:ext>
            </a:extLst>
          </p:cNvPr>
          <p:cNvSpPr txBox="1">
            <a:spLocks/>
          </p:cNvSpPr>
          <p:nvPr/>
        </p:nvSpPr>
        <p:spPr>
          <a:xfrm>
            <a:off x="9271699" y="638647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50</a:t>
            </a:fld>
            <a:endParaRPr lang="zh-TW" altLang="en-US" dirty="0"/>
          </a:p>
        </p:txBody>
      </p:sp>
      <p:sp>
        <p:nvSpPr>
          <p:cNvPr id="6" name="矩形 5">
            <a:extLst>
              <a:ext uri="{FF2B5EF4-FFF2-40B4-BE49-F238E27FC236}">
                <a16:creationId xmlns:a16="http://schemas.microsoft.com/office/drawing/2014/main" id="{58A3B161-03BD-6CB5-53F4-8411EDB672F2}"/>
              </a:ext>
            </a:extLst>
          </p:cNvPr>
          <p:cNvSpPr/>
          <p:nvPr/>
        </p:nvSpPr>
        <p:spPr>
          <a:xfrm>
            <a:off x="1661962" y="2616726"/>
            <a:ext cx="9469861" cy="55106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9" name="圖形 8" descr="皇冠">
            <a:extLst>
              <a:ext uri="{FF2B5EF4-FFF2-40B4-BE49-F238E27FC236}">
                <a16:creationId xmlns:a16="http://schemas.microsoft.com/office/drawing/2014/main" id="{9F711945-073F-E9D0-40DD-892AC5286F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372" y="5052069"/>
            <a:ext cx="651582" cy="651582"/>
          </a:xfrm>
          <a:prstGeom prst="rect">
            <a:avLst/>
          </a:prstGeom>
        </p:spPr>
      </p:pic>
      <p:sp>
        <p:nvSpPr>
          <p:cNvPr id="10" name="文字方塊 9">
            <a:extLst>
              <a:ext uri="{FF2B5EF4-FFF2-40B4-BE49-F238E27FC236}">
                <a16:creationId xmlns:a16="http://schemas.microsoft.com/office/drawing/2014/main" id="{AB8363BC-CEAD-FE09-2A6F-8EB6B8360897}"/>
              </a:ext>
            </a:extLst>
          </p:cNvPr>
          <p:cNvSpPr txBox="1"/>
          <p:nvPr/>
        </p:nvSpPr>
        <p:spPr>
          <a:xfrm>
            <a:off x="89636" y="6473316"/>
            <a:ext cx="8227427" cy="338554"/>
          </a:xfrm>
          <a:prstGeom prst="rect">
            <a:avLst/>
          </a:prstGeom>
          <a:noFill/>
        </p:spPr>
        <p:txBody>
          <a:bodyPr wrap="square">
            <a:spAutoFit/>
          </a:bodyPr>
          <a:lstStyle/>
          <a:p>
            <a:r>
              <a:rPr lang="en-US" altLang="zh-TW" sz="1600" dirty="0"/>
              <a:t>half</a:t>
            </a:r>
            <a:r>
              <a:rPr lang="zh-TW" altLang="en-US" sz="1600" dirty="0"/>
              <a:t>：</a:t>
            </a:r>
            <a:r>
              <a:rPr lang="en-US" altLang="zh-TW" sz="1600" dirty="0"/>
              <a:t>The negative samples consist of equal parts data from CA patients and non-CA patients.</a:t>
            </a:r>
            <a:endParaRPr lang="zh-TW" altLang="en-US" sz="1600" dirty="0"/>
          </a:p>
        </p:txBody>
      </p:sp>
      <p:sp>
        <p:nvSpPr>
          <p:cNvPr id="14" name="文字方塊 13">
            <a:extLst>
              <a:ext uri="{FF2B5EF4-FFF2-40B4-BE49-F238E27FC236}">
                <a16:creationId xmlns:a16="http://schemas.microsoft.com/office/drawing/2014/main" id="{7542AC81-4911-18BA-A900-61BF3B81A816}"/>
              </a:ext>
            </a:extLst>
          </p:cNvPr>
          <p:cNvSpPr txBox="1"/>
          <p:nvPr/>
        </p:nvSpPr>
        <p:spPr>
          <a:xfrm>
            <a:off x="501079" y="228369"/>
            <a:ext cx="12298680" cy="1138773"/>
          </a:xfrm>
          <a:prstGeom prst="rect">
            <a:avLst/>
          </a:prstGeom>
          <a:noFill/>
        </p:spPr>
        <p:txBody>
          <a:bodyPr wrap="square">
            <a:spAutoFit/>
          </a:bodyPr>
          <a:lstStyle/>
          <a:p>
            <a:r>
              <a:rPr lang="en-US" altLang="zh-TW" sz="3400" b="1" dirty="0"/>
              <a:t>The predictive performance of NEWS and GRU with different compositions of negative samples</a:t>
            </a:r>
            <a:endParaRPr lang="zh-TW" altLang="en-US" sz="3400" b="1" dirty="0"/>
          </a:p>
        </p:txBody>
      </p:sp>
    </p:spTree>
    <p:extLst>
      <p:ext uri="{BB962C8B-B14F-4D97-AF65-F5344CB8AC3E}">
        <p14:creationId xmlns:p14="http://schemas.microsoft.com/office/powerpoint/2010/main" val="1266089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4842351-3B0D-C124-A0B3-F0E99F7E0865}"/>
              </a:ext>
            </a:extLst>
          </p:cNvPr>
          <p:cNvSpPr>
            <a:spLocks noGrp="1"/>
          </p:cNvSpPr>
          <p:nvPr>
            <p:ph type="sldNum" sz="quarter" idx="12"/>
          </p:nvPr>
        </p:nvSpPr>
        <p:spPr>
          <a:xfrm>
            <a:off x="9360614" y="6475071"/>
            <a:ext cx="2743200" cy="365125"/>
          </a:xfrm>
        </p:spPr>
        <p:txBody>
          <a:bodyPr/>
          <a:lstStyle/>
          <a:p>
            <a:fld id="{1492D4C0-6025-4743-BE69-9CA9550055FB}" type="slidenum">
              <a:rPr lang="zh-TW" altLang="en-US" smtClean="0"/>
              <a:t>51</a:t>
            </a:fld>
            <a:endParaRPr lang="zh-TW" altLang="en-US"/>
          </a:p>
        </p:txBody>
      </p:sp>
      <p:sp>
        <p:nvSpPr>
          <p:cNvPr id="4" name="矩形 3">
            <a:extLst>
              <a:ext uri="{FF2B5EF4-FFF2-40B4-BE49-F238E27FC236}">
                <a16:creationId xmlns:a16="http://schemas.microsoft.com/office/drawing/2014/main" id="{9023D456-6A91-DB21-BAC6-06BB8BE54922}"/>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5" name="箭號: 向下 4">
            <a:extLst>
              <a:ext uri="{FF2B5EF4-FFF2-40B4-BE49-F238E27FC236}">
                <a16:creationId xmlns:a16="http://schemas.microsoft.com/office/drawing/2014/main" id="{DA689409-BE40-51AB-9DB5-0F205CB64B5B}"/>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7E905A7-73D7-ED17-4ADF-2BAC833037B0}"/>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97C1A05F-BD0A-2368-1D48-47A5A38A8FE1}"/>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9" name="矩形 8">
            <a:extLst>
              <a:ext uri="{FF2B5EF4-FFF2-40B4-BE49-F238E27FC236}">
                <a16:creationId xmlns:a16="http://schemas.microsoft.com/office/drawing/2014/main" id="{118378E7-3443-168A-5364-8841E1A571EC}"/>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10" name="矩形 9">
            <a:extLst>
              <a:ext uri="{FF2B5EF4-FFF2-40B4-BE49-F238E27FC236}">
                <a16:creationId xmlns:a16="http://schemas.microsoft.com/office/drawing/2014/main" id="{73C3B192-1890-D999-5A1E-B04FC4B49304}"/>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11" name="箭號: 向下 10">
            <a:extLst>
              <a:ext uri="{FF2B5EF4-FFF2-40B4-BE49-F238E27FC236}">
                <a16:creationId xmlns:a16="http://schemas.microsoft.com/office/drawing/2014/main" id="{34C8D426-5E82-E35B-B2AA-143ACFD1742B}"/>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下 11">
            <a:extLst>
              <a:ext uri="{FF2B5EF4-FFF2-40B4-BE49-F238E27FC236}">
                <a16:creationId xmlns:a16="http://schemas.microsoft.com/office/drawing/2014/main" id="{0A8B5BB7-2C82-A293-715E-B7681D5B4A50}"/>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9F10F26D-BD3E-B8E2-65B9-B9695A8EA539}"/>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41E53195-3503-BC1E-E1A6-F54D25463493}"/>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下 14">
            <a:extLst>
              <a:ext uri="{FF2B5EF4-FFF2-40B4-BE49-F238E27FC236}">
                <a16:creationId xmlns:a16="http://schemas.microsoft.com/office/drawing/2014/main" id="{9BC10E59-6772-3D75-D6B1-513C6D2969A6}"/>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674F671-516D-8817-63C4-20B7C72D699F}"/>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FABDC87F-493F-315E-1DDA-2AD0C4F54137}"/>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18" name="箭號: 向下 17">
            <a:extLst>
              <a:ext uri="{FF2B5EF4-FFF2-40B4-BE49-F238E27FC236}">
                <a16:creationId xmlns:a16="http://schemas.microsoft.com/office/drawing/2014/main" id="{96BC5D89-62DC-50FC-CE38-ECFFB7653D05}"/>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下 18">
            <a:extLst>
              <a:ext uri="{FF2B5EF4-FFF2-40B4-BE49-F238E27FC236}">
                <a16:creationId xmlns:a16="http://schemas.microsoft.com/office/drawing/2014/main" id="{A6ADB972-5D67-D1F3-F242-2DDBCA4376A0}"/>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EA0C11EE-826B-C656-2FCD-E1F7C3D9F82B}"/>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id="{88C2BE59-58AB-566D-186F-1FBB06F7FC91}"/>
              </a:ext>
            </a:extLst>
          </p:cNvPr>
          <p:cNvSpPr/>
          <p:nvPr/>
        </p:nvSpPr>
        <p:spPr>
          <a:xfrm>
            <a:off x="8249453" y="5736921"/>
            <a:ext cx="3136705" cy="94072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C3699082-EB80-CBE4-E203-EC9F043D242D}"/>
              </a:ext>
            </a:extLst>
          </p:cNvPr>
          <p:cNvSpPr/>
          <p:nvPr/>
        </p:nvSpPr>
        <p:spPr>
          <a:xfrm>
            <a:off x="8348474" y="1946859"/>
            <a:ext cx="2498491"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148334</a:t>
            </a:r>
            <a:r>
              <a:rPr lang="zh-TW" altLang="en-US" sz="2000" dirty="0">
                <a:solidFill>
                  <a:schemeClr val="tx1"/>
                </a:solidFill>
              </a:rPr>
              <a:t> </a:t>
            </a:r>
            <a:r>
              <a:rPr lang="en-US" altLang="zh-TW" sz="2000" dirty="0">
                <a:solidFill>
                  <a:schemeClr val="tx1"/>
                </a:solidFill>
              </a:rPr>
              <a:t>vital signs</a:t>
            </a:r>
          </a:p>
        </p:txBody>
      </p:sp>
      <p:sp>
        <p:nvSpPr>
          <p:cNvPr id="23" name="箭號: 向下 22">
            <a:extLst>
              <a:ext uri="{FF2B5EF4-FFF2-40B4-BE49-F238E27FC236}">
                <a16:creationId xmlns:a16="http://schemas.microsoft.com/office/drawing/2014/main" id="{49733652-A172-997B-F394-B71D87E980FC}"/>
              </a:ext>
            </a:extLst>
          </p:cNvPr>
          <p:cNvSpPr/>
          <p:nvPr/>
        </p:nvSpPr>
        <p:spPr>
          <a:xfrm rot="16200000">
            <a:off x="8170041" y="2232213"/>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B668EB26-A62A-90EB-59D0-3FA0F06B96DC}"/>
              </a:ext>
            </a:extLst>
          </p:cNvPr>
          <p:cNvSpPr/>
          <p:nvPr/>
        </p:nvSpPr>
        <p:spPr>
          <a:xfrm rot="16200000">
            <a:off x="8170041" y="3181461"/>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CAB398C7-A5EB-CE34-CB07-FFCA3F7C7EBC}"/>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26" name="矩形 25">
            <a:extLst>
              <a:ext uri="{FF2B5EF4-FFF2-40B4-BE49-F238E27FC236}">
                <a16:creationId xmlns:a16="http://schemas.microsoft.com/office/drawing/2014/main" id="{BDF0A50E-A771-3ACF-B297-DF1D3B89EB9B}"/>
              </a:ext>
            </a:extLst>
          </p:cNvPr>
          <p:cNvSpPr/>
          <p:nvPr/>
        </p:nvSpPr>
        <p:spPr>
          <a:xfrm>
            <a:off x="8348474" y="2917273"/>
            <a:ext cx="2498490" cy="7333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=479</a:t>
            </a:r>
          </a:p>
          <a:p>
            <a:pPr algn="ctr"/>
            <a:r>
              <a:rPr lang="en-US" altLang="zh-TW" sz="2000" dirty="0">
                <a:solidFill>
                  <a:schemeClr val="tx1"/>
                </a:solidFill>
              </a:rPr>
              <a:t> 68973 vital signs  </a:t>
            </a:r>
          </a:p>
        </p:txBody>
      </p:sp>
      <p:sp>
        <p:nvSpPr>
          <p:cNvPr id="3" name="矩形 2">
            <a:extLst>
              <a:ext uri="{FF2B5EF4-FFF2-40B4-BE49-F238E27FC236}">
                <a16:creationId xmlns:a16="http://schemas.microsoft.com/office/drawing/2014/main" id="{5A48692A-6B0F-3E4C-3B3F-B761A0C1E369}"/>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Tree>
    <p:extLst>
      <p:ext uri="{BB962C8B-B14F-4D97-AF65-F5344CB8AC3E}">
        <p14:creationId xmlns:p14="http://schemas.microsoft.com/office/powerpoint/2010/main" val="3268576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8A99688-742B-87BE-E345-E2D44FB4F03B}"/>
              </a:ext>
            </a:extLst>
          </p:cNvPr>
          <p:cNvSpPr>
            <a:spLocks noGrp="1"/>
          </p:cNvSpPr>
          <p:nvPr>
            <p:ph type="sldNum" sz="quarter" idx="12"/>
          </p:nvPr>
        </p:nvSpPr>
        <p:spPr>
          <a:xfrm>
            <a:off x="9308715" y="6379582"/>
            <a:ext cx="2743200" cy="365125"/>
          </a:xfrm>
        </p:spPr>
        <p:txBody>
          <a:bodyPr/>
          <a:lstStyle/>
          <a:p>
            <a:fld id="{1492D4C0-6025-4743-BE69-9CA9550055FB}" type="slidenum">
              <a:rPr lang="zh-TW" altLang="en-US" smtClean="0"/>
              <a:t>52</a:t>
            </a:fld>
            <a:endParaRPr lang="zh-TW" altLang="en-US" dirty="0"/>
          </a:p>
        </p:txBody>
      </p:sp>
      <p:sp>
        <p:nvSpPr>
          <p:cNvPr id="3" name="標題 1">
            <a:extLst>
              <a:ext uri="{FF2B5EF4-FFF2-40B4-BE49-F238E27FC236}">
                <a16:creationId xmlns:a16="http://schemas.microsoft.com/office/drawing/2014/main" id="{E589C6C9-D4AA-FF2A-05CA-D55DDA665FAA}"/>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Feature importance</a:t>
            </a:r>
            <a:endParaRPr lang="zh-TW" altLang="en-US" sz="3600" b="1" dirty="0">
              <a:latin typeface="+mn-lt"/>
              <a:ea typeface="標楷體" panose="03000509000000000000" pitchFamily="65" charset="-120"/>
            </a:endParaRPr>
          </a:p>
        </p:txBody>
      </p:sp>
      <p:pic>
        <p:nvPicPr>
          <p:cNvPr id="4" name="圖片 3">
            <a:extLst>
              <a:ext uri="{FF2B5EF4-FFF2-40B4-BE49-F238E27FC236}">
                <a16:creationId xmlns:a16="http://schemas.microsoft.com/office/drawing/2014/main" id="{D30B3690-8C9B-853A-1543-3431E9EF4764}"/>
              </a:ext>
            </a:extLst>
          </p:cNvPr>
          <p:cNvPicPr>
            <a:picLocks noChangeAspect="1"/>
          </p:cNvPicPr>
          <p:nvPr/>
        </p:nvPicPr>
        <p:blipFill rotWithShape="1">
          <a:blip r:embed="rId3"/>
          <a:srcRect l="41977" r="39608" b="56342"/>
          <a:stretch/>
        </p:blipFill>
        <p:spPr>
          <a:xfrm>
            <a:off x="1473367" y="2769216"/>
            <a:ext cx="1272208" cy="1653238"/>
          </a:xfrm>
          <a:prstGeom prst="rect">
            <a:avLst/>
          </a:prstGeom>
        </p:spPr>
      </p:pic>
      <p:sp>
        <p:nvSpPr>
          <p:cNvPr id="8" name="文字方塊 7">
            <a:extLst>
              <a:ext uri="{FF2B5EF4-FFF2-40B4-BE49-F238E27FC236}">
                <a16:creationId xmlns:a16="http://schemas.microsoft.com/office/drawing/2014/main" id="{2F4E6C32-6028-0C7C-D1BD-0C79B332E65E}"/>
              </a:ext>
            </a:extLst>
          </p:cNvPr>
          <p:cNvSpPr txBox="1"/>
          <p:nvPr/>
        </p:nvSpPr>
        <p:spPr>
          <a:xfrm>
            <a:off x="77805" y="6562144"/>
            <a:ext cx="8436278" cy="307777"/>
          </a:xfrm>
          <a:prstGeom prst="rect">
            <a:avLst/>
          </a:prstGeom>
          <a:noFill/>
        </p:spPr>
        <p:txBody>
          <a:bodyPr wrap="square">
            <a:spAutoFit/>
          </a:bodyPr>
          <a:lstStyle/>
          <a:p>
            <a:r>
              <a:rPr lang="en-US" altLang="zh-TW" sz="1400" dirty="0"/>
              <a:t>https://shap.readthedocs.io/en/latest/</a:t>
            </a:r>
            <a:endParaRPr lang="zh-TW" altLang="en-US" sz="1400" dirty="0"/>
          </a:p>
        </p:txBody>
      </p:sp>
      <p:sp>
        <p:nvSpPr>
          <p:cNvPr id="11" name="文字方塊 10">
            <a:extLst>
              <a:ext uri="{FF2B5EF4-FFF2-40B4-BE49-F238E27FC236}">
                <a16:creationId xmlns:a16="http://schemas.microsoft.com/office/drawing/2014/main" id="{0AACFCBD-BD1B-6A8B-18C0-3CE9F58B96CF}"/>
              </a:ext>
            </a:extLst>
          </p:cNvPr>
          <p:cNvSpPr txBox="1"/>
          <p:nvPr/>
        </p:nvSpPr>
        <p:spPr>
          <a:xfrm>
            <a:off x="489294" y="1174769"/>
            <a:ext cx="11297917" cy="1107996"/>
          </a:xfrm>
          <a:prstGeom prst="rect">
            <a:avLst/>
          </a:prstGeom>
          <a:noFill/>
        </p:spPr>
        <p:txBody>
          <a:bodyPr wrap="square">
            <a:spAutoFit/>
          </a:bodyPr>
          <a:lstStyle/>
          <a:p>
            <a:pPr marL="342900" indent="-342900">
              <a:buFont typeface="Arial" panose="020B0604020202020204" pitchFamily="34" charset="0"/>
              <a:buChar char="•"/>
            </a:pPr>
            <a:r>
              <a:rPr lang="en-US" altLang="zh-TW" sz="2200" b="1" i="0" dirty="0">
                <a:effectLst/>
                <a:highlight>
                  <a:srgbClr val="FCFCFC"/>
                </a:highlight>
              </a:rPr>
              <a:t>SHAP (</a:t>
            </a:r>
            <a:r>
              <a:rPr lang="en-US" altLang="zh-TW" sz="2200" b="1" i="0" dirty="0" err="1">
                <a:effectLst/>
                <a:highlight>
                  <a:srgbClr val="FCFCFC"/>
                </a:highlight>
              </a:rPr>
              <a:t>SHapley</a:t>
            </a:r>
            <a:r>
              <a:rPr lang="en-US" altLang="zh-TW" sz="2200" b="1" i="0" dirty="0">
                <a:effectLst/>
                <a:highlight>
                  <a:srgbClr val="FCFCFC"/>
                </a:highlight>
              </a:rPr>
              <a:t> Additive </a:t>
            </a:r>
            <a:r>
              <a:rPr lang="en-US" altLang="zh-TW" sz="2200" b="1" i="0" dirty="0" err="1">
                <a:effectLst/>
                <a:highlight>
                  <a:srgbClr val="FCFCFC"/>
                </a:highlight>
              </a:rPr>
              <a:t>exPlanations</a:t>
            </a:r>
            <a:r>
              <a:rPr lang="en-US" altLang="zh-TW" sz="2200" b="1" i="0" dirty="0">
                <a:effectLst/>
                <a:highlight>
                  <a:srgbClr val="FCFCFC"/>
                </a:highlight>
              </a:rPr>
              <a:t>)</a:t>
            </a:r>
            <a:r>
              <a:rPr lang="en-US" altLang="zh-TW" sz="2200" b="0" i="0" dirty="0">
                <a:effectLst/>
                <a:highlight>
                  <a:srgbClr val="FCFCFC"/>
                </a:highlight>
              </a:rPr>
              <a:t> is a game theoretic approach to explain the output of any machine learning model. It can use the Shapley value to measure the specific contribution of each feature to the model prediction.</a:t>
            </a:r>
            <a:endParaRPr lang="zh-TW" altLang="en-US" sz="2200" dirty="0"/>
          </a:p>
        </p:txBody>
      </p:sp>
      <p:sp>
        <p:nvSpPr>
          <p:cNvPr id="18" name="矩形 17">
            <a:extLst>
              <a:ext uri="{FF2B5EF4-FFF2-40B4-BE49-F238E27FC236}">
                <a16:creationId xmlns:a16="http://schemas.microsoft.com/office/drawing/2014/main" id="{3952B15F-FBC3-18E0-A467-3A16C4F32B3B}"/>
              </a:ext>
            </a:extLst>
          </p:cNvPr>
          <p:cNvSpPr/>
          <p:nvPr/>
        </p:nvSpPr>
        <p:spPr>
          <a:xfrm>
            <a:off x="11533372" y="4559767"/>
            <a:ext cx="268930" cy="190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5DB87F07-B35A-63E4-3D4E-D436FB01C769}"/>
              </a:ext>
            </a:extLst>
          </p:cNvPr>
          <p:cNvPicPr>
            <a:picLocks noChangeAspect="1"/>
          </p:cNvPicPr>
          <p:nvPr/>
        </p:nvPicPr>
        <p:blipFill>
          <a:blip r:embed="rId4"/>
          <a:stretch>
            <a:fillRect/>
          </a:stretch>
        </p:blipFill>
        <p:spPr>
          <a:xfrm>
            <a:off x="2986658" y="2729772"/>
            <a:ext cx="5924741" cy="3649810"/>
          </a:xfrm>
          <a:prstGeom prst="rect">
            <a:avLst/>
          </a:prstGeom>
        </p:spPr>
      </p:pic>
    </p:spTree>
    <p:extLst>
      <p:ext uri="{BB962C8B-B14F-4D97-AF65-F5344CB8AC3E}">
        <p14:creationId xmlns:p14="http://schemas.microsoft.com/office/powerpoint/2010/main" val="2951052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8A99688-742B-87BE-E345-E2D44FB4F03B}"/>
              </a:ext>
            </a:extLst>
          </p:cNvPr>
          <p:cNvSpPr>
            <a:spLocks noGrp="1"/>
          </p:cNvSpPr>
          <p:nvPr>
            <p:ph type="sldNum" sz="quarter" idx="12"/>
          </p:nvPr>
        </p:nvSpPr>
        <p:spPr>
          <a:xfrm>
            <a:off x="9370995" y="6379582"/>
            <a:ext cx="2743200" cy="365125"/>
          </a:xfrm>
        </p:spPr>
        <p:txBody>
          <a:bodyPr/>
          <a:lstStyle/>
          <a:p>
            <a:fld id="{1492D4C0-6025-4743-BE69-9CA9550055FB}" type="slidenum">
              <a:rPr lang="zh-TW" altLang="en-US" smtClean="0"/>
              <a:t>53</a:t>
            </a:fld>
            <a:endParaRPr lang="zh-TW" altLang="en-US" dirty="0"/>
          </a:p>
        </p:txBody>
      </p:sp>
      <p:sp>
        <p:nvSpPr>
          <p:cNvPr id="3" name="標題 1">
            <a:extLst>
              <a:ext uri="{FF2B5EF4-FFF2-40B4-BE49-F238E27FC236}">
                <a16:creationId xmlns:a16="http://schemas.microsoft.com/office/drawing/2014/main" id="{E589C6C9-D4AA-FF2A-05CA-D55DDA665FAA}"/>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Feature importance (SHAP)</a:t>
            </a:r>
            <a:endParaRPr lang="zh-TW" altLang="en-US" sz="3600" b="1" dirty="0">
              <a:latin typeface="+mn-lt"/>
              <a:ea typeface="標楷體" panose="03000509000000000000" pitchFamily="65" charset="-120"/>
            </a:endParaRPr>
          </a:p>
        </p:txBody>
      </p:sp>
      <p:sp>
        <p:nvSpPr>
          <p:cNvPr id="4" name="矩形 3">
            <a:extLst>
              <a:ext uri="{FF2B5EF4-FFF2-40B4-BE49-F238E27FC236}">
                <a16:creationId xmlns:a16="http://schemas.microsoft.com/office/drawing/2014/main" id="{BB30F98E-B02A-9774-6A9B-C158E8C2D64E}"/>
              </a:ext>
            </a:extLst>
          </p:cNvPr>
          <p:cNvSpPr/>
          <p:nvPr/>
        </p:nvSpPr>
        <p:spPr>
          <a:xfrm>
            <a:off x="2675165" y="2785254"/>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Times New Roman" panose="02020603050405020304" pitchFamily="18" charset="0"/>
              </a:rPr>
              <a:t>Positive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p>
          <a:p>
            <a:pPr marL="342900" indent="-342900">
              <a:buFont typeface="Arial" panose="020B0604020202020204" pitchFamily="34" charset="0"/>
              <a:buChar char="•"/>
            </a:pPr>
            <a:r>
              <a:rPr lang="en-US" altLang="zh-TW" sz="1600" b="1" dirty="0">
                <a:cs typeface="Times New Roman" panose="02020603050405020304" pitchFamily="18" charset="0"/>
              </a:rPr>
              <a:t>Negative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endParaRPr lang="zh-TW" altLang="en-US" sz="1600" b="1" dirty="0">
              <a:cs typeface="Times New Roman" panose="02020603050405020304" pitchFamily="18" charset="0"/>
            </a:endParaRPr>
          </a:p>
        </p:txBody>
      </p:sp>
      <p:sp>
        <p:nvSpPr>
          <p:cNvPr id="5" name="矩形 4">
            <a:extLst>
              <a:ext uri="{FF2B5EF4-FFF2-40B4-BE49-F238E27FC236}">
                <a16:creationId xmlns:a16="http://schemas.microsoft.com/office/drawing/2014/main" id="{32214830-0B18-DF9E-DC4F-DA89DF6D70E0}"/>
              </a:ext>
            </a:extLst>
          </p:cNvPr>
          <p:cNvSpPr/>
          <p:nvPr/>
        </p:nvSpPr>
        <p:spPr>
          <a:xfrm>
            <a:off x="2675165" y="5573876"/>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Times New Roman" panose="02020603050405020304" pitchFamily="18" charset="0"/>
              </a:rPr>
              <a:t>Positive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p>
          <a:p>
            <a:pPr marL="342900" indent="-342900">
              <a:buFont typeface="Arial" panose="020B0604020202020204" pitchFamily="34" charset="0"/>
              <a:buChar char="•"/>
            </a:pPr>
            <a:r>
              <a:rPr lang="en-US" altLang="zh-TW" sz="1600" b="1" dirty="0">
                <a:cs typeface="Times New Roman" panose="02020603050405020304" pitchFamily="18" charset="0"/>
              </a:rPr>
              <a:t>Negative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Non-CA</a:t>
            </a:r>
            <a:endParaRPr lang="zh-TW" altLang="en-US" sz="1600" b="1" dirty="0">
              <a:cs typeface="Times New Roman" panose="02020603050405020304" pitchFamily="18" charset="0"/>
            </a:endParaRPr>
          </a:p>
        </p:txBody>
      </p:sp>
      <p:pic>
        <p:nvPicPr>
          <p:cNvPr id="7" name="圖片 6">
            <a:extLst>
              <a:ext uri="{FF2B5EF4-FFF2-40B4-BE49-F238E27FC236}">
                <a16:creationId xmlns:a16="http://schemas.microsoft.com/office/drawing/2014/main" id="{3203BCB3-358A-77AA-7A5E-B008462DF155}"/>
              </a:ext>
            </a:extLst>
          </p:cNvPr>
          <p:cNvPicPr>
            <a:picLocks noChangeAspect="1"/>
          </p:cNvPicPr>
          <p:nvPr/>
        </p:nvPicPr>
        <p:blipFill>
          <a:blip r:embed="rId3"/>
          <a:stretch>
            <a:fillRect/>
          </a:stretch>
        </p:blipFill>
        <p:spPr>
          <a:xfrm>
            <a:off x="3015143" y="1488700"/>
            <a:ext cx="1771045" cy="1242621"/>
          </a:xfrm>
          <a:prstGeom prst="rect">
            <a:avLst/>
          </a:prstGeom>
        </p:spPr>
      </p:pic>
      <p:pic>
        <p:nvPicPr>
          <p:cNvPr id="9" name="圖片 8">
            <a:extLst>
              <a:ext uri="{FF2B5EF4-FFF2-40B4-BE49-F238E27FC236}">
                <a16:creationId xmlns:a16="http://schemas.microsoft.com/office/drawing/2014/main" id="{CF177040-63F6-E9B3-71C0-D4BAE4AA9E44}"/>
              </a:ext>
            </a:extLst>
          </p:cNvPr>
          <p:cNvPicPr>
            <a:picLocks noChangeAspect="1"/>
          </p:cNvPicPr>
          <p:nvPr/>
        </p:nvPicPr>
        <p:blipFill>
          <a:blip r:embed="rId3"/>
          <a:stretch>
            <a:fillRect/>
          </a:stretch>
        </p:blipFill>
        <p:spPr>
          <a:xfrm>
            <a:off x="3015143" y="4289927"/>
            <a:ext cx="1771045" cy="1242621"/>
          </a:xfrm>
          <a:prstGeom prst="rect">
            <a:avLst/>
          </a:prstGeom>
        </p:spPr>
      </p:pic>
      <p:pic>
        <p:nvPicPr>
          <p:cNvPr id="8" name="圖片 7">
            <a:extLst>
              <a:ext uri="{FF2B5EF4-FFF2-40B4-BE49-F238E27FC236}">
                <a16:creationId xmlns:a16="http://schemas.microsoft.com/office/drawing/2014/main" id="{3C787F34-E5E5-72DB-A7AB-412A20A6FD64}"/>
              </a:ext>
            </a:extLst>
          </p:cNvPr>
          <p:cNvPicPr>
            <a:picLocks noChangeAspect="1"/>
          </p:cNvPicPr>
          <p:nvPr/>
        </p:nvPicPr>
        <p:blipFill>
          <a:blip r:embed="rId4"/>
          <a:stretch>
            <a:fillRect/>
          </a:stretch>
        </p:blipFill>
        <p:spPr>
          <a:xfrm>
            <a:off x="5272029" y="1115753"/>
            <a:ext cx="4267570" cy="2591025"/>
          </a:xfrm>
          <a:prstGeom prst="rect">
            <a:avLst/>
          </a:prstGeom>
        </p:spPr>
      </p:pic>
      <p:pic>
        <p:nvPicPr>
          <p:cNvPr id="10" name="圖片 9">
            <a:extLst>
              <a:ext uri="{FF2B5EF4-FFF2-40B4-BE49-F238E27FC236}">
                <a16:creationId xmlns:a16="http://schemas.microsoft.com/office/drawing/2014/main" id="{2AB82A83-643E-CB12-4249-F490D1FC7F86}"/>
              </a:ext>
            </a:extLst>
          </p:cNvPr>
          <p:cNvPicPr>
            <a:picLocks noChangeAspect="1"/>
          </p:cNvPicPr>
          <p:nvPr/>
        </p:nvPicPr>
        <p:blipFill>
          <a:blip r:embed="rId5"/>
          <a:stretch>
            <a:fillRect/>
          </a:stretch>
        </p:blipFill>
        <p:spPr>
          <a:xfrm>
            <a:off x="5393960" y="4007699"/>
            <a:ext cx="4145639" cy="2554445"/>
          </a:xfrm>
          <a:prstGeom prst="rect">
            <a:avLst/>
          </a:prstGeom>
        </p:spPr>
      </p:pic>
    </p:spTree>
    <p:extLst>
      <p:ext uri="{BB962C8B-B14F-4D97-AF65-F5344CB8AC3E}">
        <p14:creationId xmlns:p14="http://schemas.microsoft.com/office/powerpoint/2010/main" val="172708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8400D46-3711-8167-62D7-DEFC468835CA}"/>
              </a:ext>
            </a:extLst>
          </p:cNvPr>
          <p:cNvSpPr>
            <a:spLocks noGrp="1"/>
          </p:cNvSpPr>
          <p:nvPr>
            <p:ph type="sldNum" sz="quarter" idx="12"/>
          </p:nvPr>
        </p:nvSpPr>
        <p:spPr>
          <a:xfrm>
            <a:off x="9265920" y="6401839"/>
            <a:ext cx="2743200" cy="365125"/>
          </a:xfrm>
        </p:spPr>
        <p:txBody>
          <a:bodyPr/>
          <a:lstStyle/>
          <a:p>
            <a:fld id="{1492D4C0-6025-4743-BE69-9CA9550055FB}" type="slidenum">
              <a:rPr lang="zh-TW" altLang="en-US" smtClean="0"/>
              <a:t>54</a:t>
            </a:fld>
            <a:endParaRPr lang="zh-TW" altLang="en-US"/>
          </a:p>
        </p:txBody>
      </p:sp>
      <p:pic>
        <p:nvPicPr>
          <p:cNvPr id="3" name="圖片 2">
            <a:extLst>
              <a:ext uri="{FF2B5EF4-FFF2-40B4-BE49-F238E27FC236}">
                <a16:creationId xmlns:a16="http://schemas.microsoft.com/office/drawing/2014/main" id="{8F5523AE-9DD8-D5A4-28B3-FF0EFB04CABD}"/>
              </a:ext>
            </a:extLst>
          </p:cNvPr>
          <p:cNvPicPr>
            <a:picLocks noChangeAspect="1"/>
          </p:cNvPicPr>
          <p:nvPr/>
        </p:nvPicPr>
        <p:blipFill rotWithShape="1">
          <a:blip r:embed="rId3">
            <a:extLst>
              <a:ext uri="{28A0092B-C50C-407E-A947-70E740481C1C}">
                <a14:useLocalDpi xmlns:a14="http://schemas.microsoft.com/office/drawing/2010/main" val="0"/>
              </a:ext>
            </a:extLst>
          </a:blip>
          <a:srcRect l="-657" r="1481"/>
          <a:stretch/>
        </p:blipFill>
        <p:spPr bwMode="auto">
          <a:xfrm>
            <a:off x="5402364" y="1084606"/>
            <a:ext cx="4208780" cy="2597150"/>
          </a:xfrm>
          <a:prstGeom prst="rect">
            <a:avLst/>
          </a:prstGeom>
          <a:noFill/>
          <a:ln>
            <a:noFill/>
          </a:ln>
          <a:extLst>
            <a:ext uri="{53640926-AAD7-44D8-BBD7-CCE9431645EC}">
              <a14:shadowObscured xmlns:a14="http://schemas.microsoft.com/office/drawing/2010/main"/>
            </a:ext>
          </a:extLst>
        </p:spPr>
      </p:pic>
      <p:sp>
        <p:nvSpPr>
          <p:cNvPr id="4" name="標題 1">
            <a:extLst>
              <a:ext uri="{FF2B5EF4-FFF2-40B4-BE49-F238E27FC236}">
                <a16:creationId xmlns:a16="http://schemas.microsoft.com/office/drawing/2014/main" id="{D5F075CF-FFB0-70CA-C47A-8B73FAB78414}"/>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Feature importance (SHAP)</a:t>
            </a:r>
            <a:endParaRPr lang="zh-TW" altLang="en-US" sz="3600" b="1" dirty="0">
              <a:latin typeface="+mn-lt"/>
              <a:ea typeface="標楷體" panose="03000509000000000000" pitchFamily="65" charset="-120"/>
            </a:endParaRPr>
          </a:p>
        </p:txBody>
      </p:sp>
      <p:sp>
        <p:nvSpPr>
          <p:cNvPr id="5" name="矩形 4">
            <a:extLst>
              <a:ext uri="{FF2B5EF4-FFF2-40B4-BE49-F238E27FC236}">
                <a16:creationId xmlns:a16="http://schemas.microsoft.com/office/drawing/2014/main" id="{DB777900-46C2-7FB5-79F8-1B7FFE9D46DD}"/>
              </a:ext>
            </a:extLst>
          </p:cNvPr>
          <p:cNvSpPr/>
          <p:nvPr/>
        </p:nvSpPr>
        <p:spPr>
          <a:xfrm>
            <a:off x="2834730" y="2696229"/>
            <a:ext cx="3160905" cy="830997"/>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Arial" panose="020B0604020202020204" pitchFamily="34" charset="0"/>
              </a:rPr>
              <a:t>Positive sample</a:t>
            </a:r>
            <a:r>
              <a:rPr lang="zh-TW" altLang="en-US" sz="1600" b="1" dirty="0">
                <a:cs typeface="Arial" panose="020B0604020202020204" pitchFamily="34" charset="0"/>
              </a:rPr>
              <a:t>：</a:t>
            </a:r>
            <a:r>
              <a:rPr lang="en-US" altLang="zh-TW" sz="1600" b="1" dirty="0">
                <a:cs typeface="Arial" panose="020B0604020202020204" pitchFamily="34" charset="0"/>
              </a:rPr>
              <a:t>CA</a:t>
            </a:r>
          </a:p>
          <a:p>
            <a:pPr marL="342900" indent="-342900">
              <a:buFont typeface="Arial" panose="020B0604020202020204" pitchFamily="34" charset="0"/>
              <a:buChar char="•"/>
            </a:pPr>
            <a:r>
              <a:rPr lang="en-US" altLang="zh-TW" sz="1600" b="1" dirty="0">
                <a:cs typeface="Arial" panose="020B0604020202020204" pitchFamily="34" charset="0"/>
              </a:rPr>
              <a:t>Negative sample</a:t>
            </a:r>
            <a:r>
              <a:rPr lang="zh-TW" altLang="en-US" sz="1600" b="1" dirty="0">
                <a:cs typeface="Arial" panose="020B0604020202020204" pitchFamily="34" charset="0"/>
              </a:rPr>
              <a:t>：</a:t>
            </a:r>
            <a:r>
              <a:rPr lang="en-US" altLang="zh-TW" sz="1600" b="1" dirty="0">
                <a:cs typeface="Arial" panose="020B0604020202020204" pitchFamily="34" charset="0"/>
              </a:rPr>
              <a:t>half</a:t>
            </a:r>
          </a:p>
          <a:p>
            <a:pPr marL="360000"/>
            <a:r>
              <a:rPr lang="en-US" altLang="zh-TW" sz="1600" b="1" dirty="0">
                <a:cs typeface="Arial" panose="020B0604020202020204" pitchFamily="34" charset="0"/>
              </a:rPr>
              <a:t>(CA + Non-CA)</a:t>
            </a:r>
            <a:endParaRPr lang="zh-TW" altLang="en-US" sz="1600" b="1" dirty="0">
              <a:cs typeface="Arial" panose="020B0604020202020204" pitchFamily="34" charset="0"/>
            </a:endParaRPr>
          </a:p>
        </p:txBody>
      </p:sp>
      <p:pic>
        <p:nvPicPr>
          <p:cNvPr id="6" name="圖片 5">
            <a:extLst>
              <a:ext uri="{FF2B5EF4-FFF2-40B4-BE49-F238E27FC236}">
                <a16:creationId xmlns:a16="http://schemas.microsoft.com/office/drawing/2014/main" id="{B1644736-CBF8-94EA-D2EB-1FEA1D85894A}"/>
              </a:ext>
            </a:extLst>
          </p:cNvPr>
          <p:cNvPicPr>
            <a:picLocks noChangeAspect="1"/>
          </p:cNvPicPr>
          <p:nvPr/>
        </p:nvPicPr>
        <p:blipFill>
          <a:blip r:embed="rId4"/>
          <a:stretch>
            <a:fillRect/>
          </a:stretch>
        </p:blipFill>
        <p:spPr>
          <a:xfrm>
            <a:off x="3178182" y="1370686"/>
            <a:ext cx="1771045" cy="1242621"/>
          </a:xfrm>
          <a:prstGeom prst="rect">
            <a:avLst/>
          </a:prstGeom>
        </p:spPr>
      </p:pic>
      <p:sp>
        <p:nvSpPr>
          <p:cNvPr id="8" name="文字方塊 7">
            <a:extLst>
              <a:ext uri="{FF2B5EF4-FFF2-40B4-BE49-F238E27FC236}">
                <a16:creationId xmlns:a16="http://schemas.microsoft.com/office/drawing/2014/main" id="{44940334-C0AF-5D29-8A94-74039A47645C}"/>
              </a:ext>
            </a:extLst>
          </p:cNvPr>
          <p:cNvSpPr txBox="1"/>
          <p:nvPr/>
        </p:nvSpPr>
        <p:spPr>
          <a:xfrm>
            <a:off x="886755" y="3884702"/>
            <a:ext cx="10418490"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b="1" dirty="0"/>
              <a:t>Body temperature and respiratory rate </a:t>
            </a:r>
            <a:r>
              <a:rPr lang="en-US" altLang="zh-TW" sz="2200" dirty="0"/>
              <a:t>are the most important features for predicting outcomes with the GRU model.</a:t>
            </a:r>
          </a:p>
        </p:txBody>
      </p:sp>
      <p:sp>
        <p:nvSpPr>
          <p:cNvPr id="9" name="文字方塊 8">
            <a:extLst>
              <a:ext uri="{FF2B5EF4-FFF2-40B4-BE49-F238E27FC236}">
                <a16:creationId xmlns:a16="http://schemas.microsoft.com/office/drawing/2014/main" id="{BBD6302C-3811-716C-C409-867C61F8B8BB}"/>
              </a:ext>
            </a:extLst>
          </p:cNvPr>
          <p:cNvSpPr txBox="1"/>
          <p:nvPr/>
        </p:nvSpPr>
        <p:spPr>
          <a:xfrm>
            <a:off x="886755" y="4734027"/>
            <a:ext cx="10418490"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Approximately 60% of patients will experience abnormalities in respiratory rate, heart rate, and systolic blood pressure within 1 to 4 hours before a cardiac arrest.</a:t>
            </a:r>
            <a:endParaRPr lang="zh-TW" altLang="en-US" sz="2200" dirty="0"/>
          </a:p>
        </p:txBody>
      </p:sp>
      <p:sp>
        <p:nvSpPr>
          <p:cNvPr id="10" name="文字方塊 9">
            <a:extLst>
              <a:ext uri="{FF2B5EF4-FFF2-40B4-BE49-F238E27FC236}">
                <a16:creationId xmlns:a16="http://schemas.microsoft.com/office/drawing/2014/main" id="{DEB5FADA-4476-36E5-F1A0-0DF23EAD6F48}"/>
              </a:ext>
            </a:extLst>
          </p:cNvPr>
          <p:cNvSpPr txBox="1"/>
          <p:nvPr/>
        </p:nvSpPr>
        <p:spPr>
          <a:xfrm>
            <a:off x="886755" y="5632398"/>
            <a:ext cx="10695646"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Frei, et al. indicate that hypothermia in patients may lead to cardiac arrest and is associated with a higher mortality rate.</a:t>
            </a:r>
            <a:endParaRPr lang="zh-TW" altLang="en-US" sz="2200" dirty="0"/>
          </a:p>
        </p:txBody>
      </p:sp>
      <p:sp>
        <p:nvSpPr>
          <p:cNvPr id="12" name="文字方塊 11">
            <a:extLst>
              <a:ext uri="{FF2B5EF4-FFF2-40B4-BE49-F238E27FC236}">
                <a16:creationId xmlns:a16="http://schemas.microsoft.com/office/drawing/2014/main" id="{45951857-4936-1C7A-B2F4-0CD64B775270}"/>
              </a:ext>
            </a:extLst>
          </p:cNvPr>
          <p:cNvSpPr txBox="1"/>
          <p:nvPr/>
        </p:nvSpPr>
        <p:spPr>
          <a:xfrm>
            <a:off x="8328750" y="6173946"/>
            <a:ext cx="4091850" cy="307777"/>
          </a:xfrm>
          <a:prstGeom prst="rect">
            <a:avLst/>
          </a:prstGeom>
          <a:noFill/>
        </p:spPr>
        <p:txBody>
          <a:bodyPr wrap="square">
            <a:spAutoFit/>
          </a:bodyPr>
          <a:lstStyle/>
          <a:p>
            <a:r>
              <a:rPr lang="en-US" altLang="zh-TW" sz="1400" i="1" dirty="0"/>
              <a:t>Resuscitation</a:t>
            </a:r>
            <a:r>
              <a:rPr lang="en-US" altLang="zh-TW" sz="1400" dirty="0"/>
              <a:t>, 2016. 98: p. 112-117.</a:t>
            </a:r>
            <a:endParaRPr lang="zh-TW" altLang="en-US" sz="1400" dirty="0"/>
          </a:p>
        </p:txBody>
      </p:sp>
      <p:sp>
        <p:nvSpPr>
          <p:cNvPr id="14" name="文字方塊 13">
            <a:extLst>
              <a:ext uri="{FF2B5EF4-FFF2-40B4-BE49-F238E27FC236}">
                <a16:creationId xmlns:a16="http://schemas.microsoft.com/office/drawing/2014/main" id="{46817C72-4AAB-AFA3-1D7E-45824E211CEE}"/>
              </a:ext>
            </a:extLst>
          </p:cNvPr>
          <p:cNvSpPr txBox="1"/>
          <p:nvPr/>
        </p:nvSpPr>
        <p:spPr>
          <a:xfrm>
            <a:off x="8328750" y="6438562"/>
            <a:ext cx="3497490" cy="307777"/>
          </a:xfrm>
          <a:prstGeom prst="rect">
            <a:avLst/>
          </a:prstGeom>
          <a:noFill/>
        </p:spPr>
        <p:txBody>
          <a:bodyPr wrap="square">
            <a:spAutoFit/>
          </a:bodyPr>
          <a:lstStyle/>
          <a:p>
            <a:r>
              <a:rPr lang="en-US" altLang="zh-TW" sz="1400" i="1" dirty="0"/>
              <a:t>Resuscitation</a:t>
            </a:r>
            <a:r>
              <a:rPr lang="en-US" altLang="zh-TW" sz="1400" dirty="0"/>
              <a:t>, 2019. 137: p. 41-48.</a:t>
            </a:r>
            <a:endParaRPr lang="zh-TW" altLang="en-US" sz="1400" dirty="0"/>
          </a:p>
        </p:txBody>
      </p:sp>
    </p:spTree>
    <p:extLst>
      <p:ext uri="{BB962C8B-B14F-4D97-AF65-F5344CB8AC3E}">
        <p14:creationId xmlns:p14="http://schemas.microsoft.com/office/powerpoint/2010/main" val="203303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2">
            <a:extLst>
              <a:ext uri="{FF2B5EF4-FFF2-40B4-BE49-F238E27FC236}">
                <a16:creationId xmlns:a16="http://schemas.microsoft.com/office/drawing/2014/main" id="{7B94633D-15D6-F4B5-D64B-335A2E35AEBA}"/>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55</a:t>
            </a:fld>
            <a:endParaRPr lang="zh-TW" altLang="en-US"/>
          </a:p>
        </p:txBody>
      </p:sp>
      <p:sp>
        <p:nvSpPr>
          <p:cNvPr id="7" name="矩形 6">
            <a:extLst>
              <a:ext uri="{FF2B5EF4-FFF2-40B4-BE49-F238E27FC236}">
                <a16:creationId xmlns:a16="http://schemas.microsoft.com/office/drawing/2014/main" id="{98998409-9BEF-5048-599C-143B01B680C8}"/>
              </a:ext>
            </a:extLst>
          </p:cNvPr>
          <p:cNvSpPr/>
          <p:nvPr/>
        </p:nvSpPr>
        <p:spPr>
          <a:xfrm>
            <a:off x="8348474" y="977471"/>
            <a:ext cx="2498490" cy="73013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 575</a:t>
            </a:r>
          </a:p>
        </p:txBody>
      </p:sp>
      <p:sp>
        <p:nvSpPr>
          <p:cNvPr id="8" name="箭號: 向下 7">
            <a:extLst>
              <a:ext uri="{FF2B5EF4-FFF2-40B4-BE49-F238E27FC236}">
                <a16:creationId xmlns:a16="http://schemas.microsoft.com/office/drawing/2014/main" id="{AB4BA972-C8E9-C8E4-223B-CAEEEF850D8D}"/>
              </a:ext>
            </a:extLst>
          </p:cNvPr>
          <p:cNvSpPr/>
          <p:nvPr/>
        </p:nvSpPr>
        <p:spPr>
          <a:xfrm rot="16200000">
            <a:off x="8170041" y="1283480"/>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0A8CD945-0CEC-6FC5-A4DA-181CF52C594E}"/>
              </a:ext>
            </a:extLst>
          </p:cNvPr>
          <p:cNvSpPr/>
          <p:nvPr/>
        </p:nvSpPr>
        <p:spPr>
          <a:xfrm>
            <a:off x="3609135" y="977471"/>
            <a:ext cx="4503008"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screening</a:t>
            </a:r>
          </a:p>
          <a:p>
            <a:pPr algn="ctr"/>
            <a:r>
              <a:rPr lang="en-US" altLang="zh-TW" dirty="0">
                <a:solidFill>
                  <a:schemeClr val="tx1"/>
                </a:solidFill>
              </a:rPr>
              <a:t>Patients who suffered cardiac arrest</a:t>
            </a:r>
          </a:p>
        </p:txBody>
      </p:sp>
      <p:sp>
        <p:nvSpPr>
          <p:cNvPr id="36" name="矩形 35">
            <a:extLst>
              <a:ext uri="{FF2B5EF4-FFF2-40B4-BE49-F238E27FC236}">
                <a16:creationId xmlns:a16="http://schemas.microsoft.com/office/drawing/2014/main" id="{E7941A74-D47C-678D-8368-385452F33D8F}"/>
              </a:ext>
            </a:extLst>
          </p:cNvPr>
          <p:cNvSpPr/>
          <p:nvPr/>
        </p:nvSpPr>
        <p:spPr>
          <a:xfrm>
            <a:off x="3609134" y="2917273"/>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Data pre-processing</a:t>
            </a:r>
          </a:p>
          <a:p>
            <a:pPr algn="ctr"/>
            <a:r>
              <a:rPr lang="en-US" altLang="zh-TW" dirty="0">
                <a:solidFill>
                  <a:schemeClr val="tx1"/>
                </a:solidFill>
              </a:rPr>
              <a:t>Outlier detection,</a:t>
            </a:r>
            <a:r>
              <a:rPr lang="zh-TW" altLang="en-US" dirty="0">
                <a:solidFill>
                  <a:schemeClr val="tx1"/>
                </a:solidFill>
              </a:rPr>
              <a:t> </a:t>
            </a:r>
            <a:r>
              <a:rPr lang="en-US" altLang="zh-TW" dirty="0">
                <a:solidFill>
                  <a:schemeClr val="tx1"/>
                </a:solidFill>
              </a:rPr>
              <a:t>Imputation</a:t>
            </a:r>
          </a:p>
        </p:txBody>
      </p:sp>
      <p:sp>
        <p:nvSpPr>
          <p:cNvPr id="38" name="箭號: 向下 37">
            <a:extLst>
              <a:ext uri="{FF2B5EF4-FFF2-40B4-BE49-F238E27FC236}">
                <a16:creationId xmlns:a16="http://schemas.microsoft.com/office/drawing/2014/main" id="{381ECD7F-A3D1-89C3-6689-EA624D950F9F}"/>
              </a:ext>
            </a:extLst>
          </p:cNvPr>
          <p:cNvSpPr/>
          <p:nvPr/>
        </p:nvSpPr>
        <p:spPr>
          <a:xfrm rot="16200000">
            <a:off x="3447476" y="1249624"/>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AA1067FA-AFBD-BE59-3025-3CA3F07B4AAA}"/>
              </a:ext>
            </a:extLst>
          </p:cNvPr>
          <p:cNvSpPr/>
          <p:nvPr/>
        </p:nvSpPr>
        <p:spPr>
          <a:xfrm>
            <a:off x="5800370" y="1729813"/>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06D8EA7F-E401-A322-55F8-AF1357A3910B}"/>
              </a:ext>
            </a:extLst>
          </p:cNvPr>
          <p:cNvSpPr/>
          <p:nvPr/>
        </p:nvSpPr>
        <p:spPr>
          <a:xfrm rot="16200000">
            <a:off x="8170041" y="6102619"/>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37B10D92-BEC1-BD92-1B51-4D1E45A7718C}"/>
              </a:ext>
            </a:extLst>
          </p:cNvPr>
          <p:cNvSpPr/>
          <p:nvPr/>
        </p:nvSpPr>
        <p:spPr>
          <a:xfrm>
            <a:off x="5800370" y="463807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3CDC5357-7442-DC21-6B34-C7B79A5EB65C}"/>
              </a:ext>
            </a:extLst>
          </p:cNvPr>
          <p:cNvSpPr/>
          <p:nvPr/>
        </p:nvSpPr>
        <p:spPr>
          <a:xfrm>
            <a:off x="5800370" y="5616385"/>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C092FFDC-AC49-66EF-5FCF-A9AF50A0EC2D}"/>
              </a:ext>
            </a:extLst>
          </p:cNvPr>
          <p:cNvSpPr/>
          <p:nvPr/>
        </p:nvSpPr>
        <p:spPr>
          <a:xfrm>
            <a:off x="3609134" y="3887024"/>
            <a:ext cx="4503009" cy="7311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Select positive/negative samples</a:t>
            </a:r>
          </a:p>
          <a:p>
            <a:pPr algn="ctr"/>
            <a:r>
              <a:rPr lang="en-US" altLang="zh-TW" dirty="0">
                <a:solidFill>
                  <a:schemeClr val="tx1"/>
                </a:solidFill>
                <a:latin typeface="Calibri" panose="020F0502020204030204" pitchFamily="34" charset="0"/>
                <a:cs typeface="Calibri" panose="020F0502020204030204" pitchFamily="34" charset="0"/>
              </a:rPr>
              <a:t>From CA / From CA or Non-CA </a:t>
            </a:r>
            <a:endParaRPr lang="zh-TW" altLang="en-US" dirty="0">
              <a:solidFill>
                <a:schemeClr val="tx1"/>
              </a:solidFill>
              <a:latin typeface="Calibri" panose="020F0502020204030204" pitchFamily="34" charset="0"/>
              <a:cs typeface="Calibri" panose="020F0502020204030204" pitchFamily="34" charset="0"/>
            </a:endParaRPr>
          </a:p>
        </p:txBody>
      </p:sp>
      <p:sp>
        <p:nvSpPr>
          <p:cNvPr id="44" name="矩形 43">
            <a:extLst>
              <a:ext uri="{FF2B5EF4-FFF2-40B4-BE49-F238E27FC236}">
                <a16:creationId xmlns:a16="http://schemas.microsoft.com/office/drawing/2014/main" id="{2C0D5D17-7B90-73BC-4F80-C67E1D0E8E2C}"/>
              </a:ext>
            </a:extLst>
          </p:cNvPr>
          <p:cNvSpPr/>
          <p:nvPr/>
        </p:nvSpPr>
        <p:spPr>
          <a:xfrm>
            <a:off x="8340087" y="5846645"/>
            <a:ext cx="2884383" cy="7210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External validation</a:t>
            </a:r>
          </a:p>
        </p:txBody>
      </p:sp>
      <p:sp>
        <p:nvSpPr>
          <p:cNvPr id="45" name="箭號: 向下 44">
            <a:extLst>
              <a:ext uri="{FF2B5EF4-FFF2-40B4-BE49-F238E27FC236}">
                <a16:creationId xmlns:a16="http://schemas.microsoft.com/office/drawing/2014/main" id="{47D95C63-3E05-A453-225F-5D3693B5C190}"/>
              </a:ext>
            </a:extLst>
          </p:cNvPr>
          <p:cNvSpPr/>
          <p:nvPr/>
        </p:nvSpPr>
        <p:spPr>
          <a:xfrm>
            <a:off x="5800370" y="3662237"/>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箭號: 向下 45">
            <a:extLst>
              <a:ext uri="{FF2B5EF4-FFF2-40B4-BE49-F238E27FC236}">
                <a16:creationId xmlns:a16="http://schemas.microsoft.com/office/drawing/2014/main" id="{5D10391F-DEF4-8277-814C-C3DDF6B9FE5E}"/>
              </a:ext>
            </a:extLst>
          </p:cNvPr>
          <p:cNvSpPr/>
          <p:nvPr/>
        </p:nvSpPr>
        <p:spPr>
          <a:xfrm>
            <a:off x="5800370" y="2694861"/>
            <a:ext cx="120535" cy="2027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4E9958F9-690A-41FA-3C61-2C5AF4A3E6D2}"/>
              </a:ext>
            </a:extLst>
          </p:cNvPr>
          <p:cNvSpPr/>
          <p:nvPr/>
        </p:nvSpPr>
        <p:spPr>
          <a:xfrm>
            <a:off x="8348474" y="1946859"/>
            <a:ext cx="2498491"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rPr>
              <a:t>148334</a:t>
            </a:r>
            <a:r>
              <a:rPr lang="zh-TW" altLang="en-US" sz="2000" dirty="0">
                <a:solidFill>
                  <a:schemeClr val="tx1"/>
                </a:solidFill>
              </a:rPr>
              <a:t> </a:t>
            </a:r>
            <a:r>
              <a:rPr lang="en-US" altLang="zh-TW" sz="2000" dirty="0">
                <a:solidFill>
                  <a:schemeClr val="tx1"/>
                </a:solidFill>
              </a:rPr>
              <a:t>vital signs</a:t>
            </a:r>
          </a:p>
        </p:txBody>
      </p:sp>
      <p:sp>
        <p:nvSpPr>
          <p:cNvPr id="50" name="箭號: 向下 49">
            <a:extLst>
              <a:ext uri="{FF2B5EF4-FFF2-40B4-BE49-F238E27FC236}">
                <a16:creationId xmlns:a16="http://schemas.microsoft.com/office/drawing/2014/main" id="{24685166-8B09-2158-45A3-B869B4D2F7D7}"/>
              </a:ext>
            </a:extLst>
          </p:cNvPr>
          <p:cNvSpPr/>
          <p:nvPr/>
        </p:nvSpPr>
        <p:spPr>
          <a:xfrm rot="16200000">
            <a:off x="8170041" y="2232213"/>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08274DD4-4DC0-C121-1625-3A3086DA22EC}"/>
              </a:ext>
            </a:extLst>
          </p:cNvPr>
          <p:cNvSpPr/>
          <p:nvPr/>
        </p:nvSpPr>
        <p:spPr>
          <a:xfrm rot="16200000">
            <a:off x="8170041" y="3181461"/>
            <a:ext cx="120535" cy="20277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DD1633C4-E280-0E57-B525-CA23CCD5F7CF}"/>
              </a:ext>
            </a:extLst>
          </p:cNvPr>
          <p:cNvSpPr/>
          <p:nvPr/>
        </p:nvSpPr>
        <p:spPr>
          <a:xfrm>
            <a:off x="885655" y="977471"/>
            <a:ext cx="2498489" cy="7533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MIMC-IV</a:t>
            </a:r>
          </a:p>
          <a:p>
            <a:pPr algn="ctr"/>
            <a:r>
              <a:rPr lang="en-US" altLang="zh-TW" dirty="0">
                <a:solidFill>
                  <a:schemeClr val="tx1"/>
                </a:solidFill>
              </a:rPr>
              <a:t>(Public database)</a:t>
            </a:r>
          </a:p>
        </p:txBody>
      </p:sp>
      <p:sp>
        <p:nvSpPr>
          <p:cNvPr id="3" name="文字方塊 2">
            <a:extLst>
              <a:ext uri="{FF2B5EF4-FFF2-40B4-BE49-F238E27FC236}">
                <a16:creationId xmlns:a16="http://schemas.microsoft.com/office/drawing/2014/main" id="{1F6ED279-DAC3-3988-1D94-53A472B4F4E2}"/>
              </a:ext>
            </a:extLst>
          </p:cNvPr>
          <p:cNvSpPr txBox="1"/>
          <p:nvPr/>
        </p:nvSpPr>
        <p:spPr>
          <a:xfrm>
            <a:off x="190394" y="155192"/>
            <a:ext cx="5120847"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Overview of study design</a:t>
            </a:r>
            <a:endParaRPr lang="zh-TW" altLang="en-US" sz="3600" b="1"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E63699F0-0AB2-5C48-70C5-CB530CA44841}"/>
              </a:ext>
            </a:extLst>
          </p:cNvPr>
          <p:cNvSpPr/>
          <p:nvPr/>
        </p:nvSpPr>
        <p:spPr>
          <a:xfrm>
            <a:off x="8348474" y="2917273"/>
            <a:ext cx="2498490" cy="7333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i="1" dirty="0">
                <a:solidFill>
                  <a:schemeClr val="tx1"/>
                </a:solidFill>
              </a:rPr>
              <a:t>n</a:t>
            </a:r>
            <a:r>
              <a:rPr lang="en-US" altLang="zh-TW" sz="2000" dirty="0">
                <a:solidFill>
                  <a:schemeClr val="tx1"/>
                </a:solidFill>
              </a:rPr>
              <a:t> =479</a:t>
            </a:r>
          </a:p>
          <a:p>
            <a:pPr algn="ctr"/>
            <a:r>
              <a:rPr lang="en-US" altLang="zh-TW" sz="2000" dirty="0">
                <a:solidFill>
                  <a:schemeClr val="tx1"/>
                </a:solidFill>
              </a:rPr>
              <a:t> 68973 vital signs  </a:t>
            </a:r>
          </a:p>
        </p:txBody>
      </p:sp>
      <p:sp>
        <p:nvSpPr>
          <p:cNvPr id="2" name="矩形 1">
            <a:extLst>
              <a:ext uri="{FF2B5EF4-FFF2-40B4-BE49-F238E27FC236}">
                <a16:creationId xmlns:a16="http://schemas.microsoft.com/office/drawing/2014/main" id="{E5E28240-D28A-8F96-1C56-AB374D5B1082}"/>
              </a:ext>
            </a:extLst>
          </p:cNvPr>
          <p:cNvSpPr/>
          <p:nvPr/>
        </p:nvSpPr>
        <p:spPr>
          <a:xfrm>
            <a:off x="3609134" y="1946859"/>
            <a:ext cx="4503009" cy="7311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Feature extraction</a:t>
            </a:r>
            <a:endParaRPr lang="en-US" altLang="zh-TW" sz="1600" b="1" dirty="0">
              <a:solidFill>
                <a:schemeClr val="tx1"/>
              </a:solidFill>
            </a:endParaRPr>
          </a:p>
          <a:p>
            <a:pPr algn="ctr"/>
            <a:r>
              <a:rPr lang="en-US" altLang="zh-TW" dirty="0">
                <a:solidFill>
                  <a:schemeClr val="tx1"/>
                </a:solidFill>
              </a:rPr>
              <a:t>Stay_id, Vital signs,</a:t>
            </a:r>
            <a:r>
              <a:rPr lang="zh-TW" altLang="en-US" dirty="0">
                <a:solidFill>
                  <a:schemeClr val="tx1"/>
                </a:solidFill>
              </a:rPr>
              <a:t> </a:t>
            </a:r>
            <a:r>
              <a:rPr lang="en-US" altLang="zh-TW" dirty="0">
                <a:solidFill>
                  <a:schemeClr val="tx1"/>
                </a:solidFill>
              </a:rPr>
              <a:t>Measured time ,</a:t>
            </a:r>
            <a:r>
              <a:rPr lang="zh-TW" altLang="en-US" dirty="0">
                <a:solidFill>
                  <a:schemeClr val="tx1"/>
                </a:solidFill>
              </a:rPr>
              <a:t> </a:t>
            </a:r>
            <a:r>
              <a:rPr lang="en-US" altLang="zh-TW" dirty="0">
                <a:solidFill>
                  <a:schemeClr val="tx1"/>
                </a:solidFill>
              </a:rPr>
              <a:t>CA time</a:t>
            </a:r>
          </a:p>
        </p:txBody>
      </p:sp>
      <p:sp>
        <p:nvSpPr>
          <p:cNvPr id="6" name="矩形 5">
            <a:extLst>
              <a:ext uri="{FF2B5EF4-FFF2-40B4-BE49-F238E27FC236}">
                <a16:creationId xmlns:a16="http://schemas.microsoft.com/office/drawing/2014/main" id="{7951982C-EBE0-6784-FEBB-2CFB0842B8E9}"/>
              </a:ext>
            </a:extLst>
          </p:cNvPr>
          <p:cNvSpPr/>
          <p:nvPr/>
        </p:nvSpPr>
        <p:spPr>
          <a:xfrm>
            <a:off x="3609134" y="4867881"/>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Model construction and evaluation</a:t>
            </a:r>
          </a:p>
          <a:p>
            <a:pPr algn="ctr"/>
            <a:r>
              <a:rPr lang="en-US" altLang="zh-TW" dirty="0">
                <a:solidFill>
                  <a:schemeClr val="tx1"/>
                </a:solidFill>
                <a:latin typeface="Calibri" panose="020F0502020204030204" pitchFamily="34" charset="0"/>
                <a:cs typeface="Calibri" panose="020F0502020204030204" pitchFamily="34" charset="0"/>
              </a:rPr>
              <a:t>RNN,</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LSTM,</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GRU</a:t>
            </a:r>
            <a:r>
              <a:rPr lang="zh-TW" altLang="en-US" dirty="0">
                <a:solidFill>
                  <a:schemeClr val="tx1"/>
                </a:solidFill>
                <a:latin typeface="Calibri" panose="020F0502020204030204" pitchFamily="34" charset="0"/>
                <a:cs typeface="Calibri" panose="020F0502020204030204" pitchFamily="34" charset="0"/>
              </a:rPr>
              <a:t> </a:t>
            </a:r>
            <a:r>
              <a:rPr lang="en-US" altLang="zh-TW" dirty="0">
                <a:solidFill>
                  <a:schemeClr val="tx1"/>
                </a:solidFill>
                <a:latin typeface="Calibri" panose="020F0502020204030204" pitchFamily="34" charset="0"/>
                <a:cs typeface="Calibri" panose="020F0502020204030204" pitchFamily="34" charset="0"/>
              </a:rPr>
              <a:t>&amp; AUROC, F1-score</a:t>
            </a:r>
            <a:endParaRPr lang="zh-TW" altLang="en-US" dirty="0">
              <a:solidFill>
                <a:schemeClr val="tx1"/>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B88AAB3-F4B4-E449-51CD-77DAD0E49044}"/>
              </a:ext>
            </a:extLst>
          </p:cNvPr>
          <p:cNvSpPr/>
          <p:nvPr/>
        </p:nvSpPr>
        <p:spPr>
          <a:xfrm>
            <a:off x="3609132" y="5840350"/>
            <a:ext cx="4503009" cy="7273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latin typeface="Calibri" panose="020F0502020204030204" pitchFamily="34" charset="0"/>
                <a:cs typeface="Calibri" panose="020F0502020204030204" pitchFamily="34" charset="0"/>
              </a:rPr>
              <a:t>Feature importance</a:t>
            </a:r>
          </a:p>
          <a:p>
            <a:pPr algn="ctr"/>
            <a:r>
              <a:rPr lang="en-US" altLang="zh-TW" sz="2000" dirty="0">
                <a:solidFill>
                  <a:schemeClr val="tx1"/>
                </a:solidFill>
                <a:latin typeface="Calibri" panose="020F0502020204030204" pitchFamily="34" charset="0"/>
                <a:cs typeface="Calibri" panose="020F0502020204030204" pitchFamily="34" charset="0"/>
              </a:rPr>
              <a:t>SHAP</a:t>
            </a:r>
            <a:endParaRPr lang="en-US" altLang="zh-TW"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4639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E5B9D80-93F8-4A78-4912-68DA0D477252}"/>
              </a:ext>
            </a:extLst>
          </p:cNvPr>
          <p:cNvSpPr>
            <a:spLocks noGrp="1"/>
          </p:cNvSpPr>
          <p:nvPr>
            <p:ph type="sldNum" sz="quarter" idx="12"/>
          </p:nvPr>
        </p:nvSpPr>
        <p:spPr>
          <a:xfrm>
            <a:off x="9333614" y="6492875"/>
            <a:ext cx="2743200" cy="365125"/>
          </a:xfrm>
        </p:spPr>
        <p:txBody>
          <a:bodyPr/>
          <a:lstStyle/>
          <a:p>
            <a:fld id="{1492D4C0-6025-4743-BE69-9CA9550055FB}" type="slidenum">
              <a:rPr lang="zh-TW" altLang="en-US" smtClean="0"/>
              <a:t>56</a:t>
            </a:fld>
            <a:endParaRPr lang="zh-TW" altLang="en-US"/>
          </a:p>
        </p:txBody>
      </p:sp>
      <p:sp>
        <p:nvSpPr>
          <p:cNvPr id="4" name="文字方塊 3">
            <a:extLst>
              <a:ext uri="{FF2B5EF4-FFF2-40B4-BE49-F238E27FC236}">
                <a16:creationId xmlns:a16="http://schemas.microsoft.com/office/drawing/2014/main" id="{4A05A418-C3FE-2AE6-16B1-37532065FA97}"/>
              </a:ext>
            </a:extLst>
          </p:cNvPr>
          <p:cNvSpPr txBox="1"/>
          <p:nvPr/>
        </p:nvSpPr>
        <p:spPr>
          <a:xfrm>
            <a:off x="4293737" y="1099736"/>
            <a:ext cx="5554588" cy="1228541"/>
          </a:xfrm>
          <a:prstGeom prst="rect">
            <a:avLst/>
          </a:prstGeom>
          <a:noFill/>
        </p:spPr>
        <p:txBody>
          <a:bodyPr wrap="square">
            <a:spAutoFit/>
          </a:bodyPr>
          <a:lstStyle/>
          <a:p>
            <a:pPr>
              <a:lnSpc>
                <a:spcPts val="3100"/>
              </a:lnSpc>
            </a:pPr>
            <a:r>
              <a:rPr lang="en-US" altLang="zh-TW" sz="2400" i="0" dirty="0">
                <a:effectLst/>
              </a:rPr>
              <a:t>ICU</a:t>
            </a:r>
            <a:r>
              <a:rPr lang="en-US" altLang="zh-TW" sz="2400" dirty="0"/>
              <a:t>,</a:t>
            </a:r>
            <a:r>
              <a:rPr lang="zh-TW" altLang="en-US" sz="2400" dirty="0"/>
              <a:t> </a:t>
            </a:r>
            <a:r>
              <a:rPr lang="en-US" altLang="zh-TW" sz="2400" i="0" dirty="0">
                <a:effectLst/>
              </a:rPr>
              <a:t>emergency room</a:t>
            </a:r>
            <a:r>
              <a:rPr lang="en-US" altLang="zh-TW" sz="2400" dirty="0"/>
              <a:t>,</a:t>
            </a:r>
            <a:r>
              <a:rPr lang="zh-TW" altLang="en-US" sz="2400" dirty="0"/>
              <a:t> </a:t>
            </a:r>
            <a:r>
              <a:rPr lang="en-US" altLang="zh-TW" sz="2400" i="0" dirty="0">
                <a:effectLst/>
              </a:rPr>
              <a:t>general ward</a:t>
            </a:r>
          </a:p>
          <a:p>
            <a:pPr marL="285750" indent="-285750">
              <a:buFont typeface="Arial" panose="020B0604020202020204" pitchFamily="34" charset="0"/>
              <a:buChar char="•"/>
            </a:pPr>
            <a:r>
              <a:rPr lang="en-US" altLang="zh-TW" sz="2400" dirty="0">
                <a:ea typeface="標楷體" panose="03000509000000000000" pitchFamily="65" charset="-120"/>
              </a:rPr>
              <a:t>642 cardiac arrest (596 persons)</a:t>
            </a:r>
          </a:p>
          <a:p>
            <a:pPr marL="285750" indent="-285750">
              <a:buFont typeface="Arial" panose="020B0604020202020204" pitchFamily="34" charset="0"/>
              <a:buChar char="•"/>
            </a:pPr>
            <a:r>
              <a:rPr lang="en-US" altLang="zh-TW" sz="2400" dirty="0">
                <a:ea typeface="標楷體" panose="03000509000000000000" pitchFamily="65" charset="-120"/>
              </a:rPr>
              <a:t>19331 vital signs</a:t>
            </a:r>
          </a:p>
        </p:txBody>
      </p:sp>
      <p:sp>
        <p:nvSpPr>
          <p:cNvPr id="15" name="標題 1">
            <a:extLst>
              <a:ext uri="{FF2B5EF4-FFF2-40B4-BE49-F238E27FC236}">
                <a16:creationId xmlns:a16="http://schemas.microsoft.com/office/drawing/2014/main" id="{95BA3AEF-E49C-5404-CA20-1A5B5DC09B8B}"/>
              </a:ext>
            </a:extLst>
          </p:cNvPr>
          <p:cNvSpPr txBox="1">
            <a:spLocks/>
          </p:cNvSpPr>
          <p:nvPr/>
        </p:nvSpPr>
        <p:spPr>
          <a:xfrm>
            <a:off x="380624" y="308118"/>
            <a:ext cx="5402710" cy="5709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External validation</a:t>
            </a:r>
            <a:endParaRPr lang="zh-TW" altLang="en-US" sz="3600" b="1" dirty="0">
              <a:latin typeface="+mn-lt"/>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8F6629B5-7D27-53E7-DC79-6B06B24639C0}"/>
              </a:ext>
            </a:extLst>
          </p:cNvPr>
          <p:cNvPicPr>
            <a:picLocks noChangeAspect="1"/>
          </p:cNvPicPr>
          <p:nvPr/>
        </p:nvPicPr>
        <p:blipFill rotWithShape="1">
          <a:blip r:embed="rId3"/>
          <a:srcRect l="17559" t="39549" r="16921" b="39466"/>
          <a:stretch/>
        </p:blipFill>
        <p:spPr>
          <a:xfrm>
            <a:off x="380624" y="879092"/>
            <a:ext cx="3556050" cy="1138921"/>
          </a:xfrm>
          <a:prstGeom prst="rect">
            <a:avLst/>
          </a:prstGeom>
        </p:spPr>
      </p:pic>
      <p:sp>
        <p:nvSpPr>
          <p:cNvPr id="11" name="Rectangle 1">
            <a:extLst>
              <a:ext uri="{FF2B5EF4-FFF2-40B4-BE49-F238E27FC236}">
                <a16:creationId xmlns:a16="http://schemas.microsoft.com/office/drawing/2014/main" id="{A437B2E2-A103-D8D8-759C-8ED00FFD8211}"/>
              </a:ext>
            </a:extLst>
          </p:cNvPr>
          <p:cNvSpPr>
            <a:spLocks noChangeArrowheads="1"/>
          </p:cNvSpPr>
          <p:nvPr/>
        </p:nvSpPr>
        <p:spPr bwMode="auto">
          <a:xfrm>
            <a:off x="6762224" y="2459219"/>
            <a:ext cx="3086100" cy="531563"/>
          </a:xfrm>
          <a:prstGeom prst="rect">
            <a:avLst/>
          </a:prstGeom>
          <a:noFill/>
          <a:ln>
            <a:noFill/>
          </a:ln>
          <a:effectLst/>
        </p:spPr>
        <p:txBody>
          <a:bodyPr vert="horz" wrap="square" lIns="0" tIns="-11109" rIns="0" bIns="-11109" numCol="1" anchor="ctr" anchorCtr="0" compatLnSpc="1">
            <a:prstTxWarp prst="textNoShape">
              <a:avLst/>
            </a:prstTxWarp>
            <a:spAutoFit/>
          </a:bodyPr>
          <a:lstStyle/>
          <a:p>
            <a:pPr defTabSz="914400" eaLnBrk="0" fontAlgn="base" hangingPunct="0">
              <a:spcBef>
                <a:spcPct val="0"/>
              </a:spcBef>
              <a:spcAft>
                <a:spcPct val="0"/>
              </a:spcAft>
            </a:pPr>
            <a:r>
              <a:rPr lang="zh-TW" altLang="zh-TW" dirty="0">
                <a:solidFill>
                  <a:srgbClr val="202124"/>
                </a:solidFill>
                <a:ea typeface="inherit"/>
              </a:rPr>
              <a:t>Select the data of patients with </a:t>
            </a:r>
            <a:r>
              <a:rPr lang="en-US" altLang="zh-TW" dirty="0">
                <a:solidFill>
                  <a:srgbClr val="202124"/>
                </a:solidFill>
                <a:ea typeface="inherit"/>
              </a:rPr>
              <a:t>cardiac arrest</a:t>
            </a:r>
            <a:r>
              <a:rPr lang="zh-TW" altLang="zh-TW" dirty="0">
                <a:solidFill>
                  <a:srgbClr val="202124"/>
                </a:solidFill>
                <a:ea typeface="inherit"/>
              </a:rPr>
              <a:t> in general ward</a:t>
            </a:r>
            <a:r>
              <a:rPr lang="zh-TW" altLang="zh-TW" dirty="0"/>
              <a:t> </a:t>
            </a:r>
          </a:p>
        </p:txBody>
      </p:sp>
      <p:sp>
        <p:nvSpPr>
          <p:cNvPr id="16" name="箭號: 向下 15">
            <a:extLst>
              <a:ext uri="{FF2B5EF4-FFF2-40B4-BE49-F238E27FC236}">
                <a16:creationId xmlns:a16="http://schemas.microsoft.com/office/drawing/2014/main" id="{562DCCDC-86CE-446D-D257-31819E6F62A2}"/>
              </a:ext>
            </a:extLst>
          </p:cNvPr>
          <p:cNvSpPr/>
          <p:nvPr/>
        </p:nvSpPr>
        <p:spPr>
          <a:xfrm>
            <a:off x="6327121" y="2469616"/>
            <a:ext cx="297847" cy="53156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31308E47-8F99-FC7F-6138-E9C45D00227B}"/>
              </a:ext>
            </a:extLst>
          </p:cNvPr>
          <p:cNvSpPr txBox="1"/>
          <p:nvPr/>
        </p:nvSpPr>
        <p:spPr>
          <a:xfrm>
            <a:off x="794130" y="1963743"/>
            <a:ext cx="3086100" cy="1266822"/>
          </a:xfrm>
          <a:prstGeom prst="rect">
            <a:avLst/>
          </a:prstGeom>
          <a:noFill/>
        </p:spPr>
        <p:txBody>
          <a:bodyPr wrap="square">
            <a:spAutoFit/>
          </a:bodyPr>
          <a:lstStyle/>
          <a:p>
            <a:pPr algn="ctr">
              <a:lnSpc>
                <a:spcPts val="3100"/>
              </a:lnSpc>
            </a:pPr>
            <a:r>
              <a:rPr lang="en-US" altLang="zh-TW" sz="2400" b="1" i="0" dirty="0">
                <a:effectLst/>
              </a:rPr>
              <a:t>2016-2021</a:t>
            </a:r>
          </a:p>
          <a:p>
            <a:pPr algn="ctr">
              <a:lnSpc>
                <a:spcPts val="3100"/>
              </a:lnSpc>
            </a:pPr>
            <a:r>
              <a:rPr lang="en-US" altLang="zh-TW" sz="2400" i="0" dirty="0">
                <a:effectLst/>
              </a:rPr>
              <a:t>Medical information on CA patients</a:t>
            </a:r>
          </a:p>
        </p:txBody>
      </p:sp>
      <p:sp>
        <p:nvSpPr>
          <p:cNvPr id="10" name="文字方塊 9">
            <a:extLst>
              <a:ext uri="{FF2B5EF4-FFF2-40B4-BE49-F238E27FC236}">
                <a16:creationId xmlns:a16="http://schemas.microsoft.com/office/drawing/2014/main" id="{E009A280-7EA3-7074-4AE4-09E365766FF1}"/>
              </a:ext>
            </a:extLst>
          </p:cNvPr>
          <p:cNvSpPr txBox="1"/>
          <p:nvPr/>
        </p:nvSpPr>
        <p:spPr>
          <a:xfrm>
            <a:off x="4293737" y="3062013"/>
            <a:ext cx="5554588" cy="1228541"/>
          </a:xfrm>
          <a:prstGeom prst="rect">
            <a:avLst/>
          </a:prstGeom>
          <a:noFill/>
        </p:spPr>
        <p:txBody>
          <a:bodyPr wrap="square">
            <a:spAutoFit/>
          </a:bodyPr>
          <a:lstStyle/>
          <a:p>
            <a:pPr>
              <a:lnSpc>
                <a:spcPts val="3100"/>
              </a:lnSpc>
            </a:pPr>
            <a:r>
              <a:rPr lang="en-US" altLang="zh-TW" sz="2400" dirty="0"/>
              <a:t>G</a:t>
            </a:r>
            <a:r>
              <a:rPr lang="en-US" altLang="zh-TW" sz="2400" i="0" dirty="0">
                <a:effectLst/>
              </a:rPr>
              <a:t>eneral ward</a:t>
            </a:r>
          </a:p>
          <a:p>
            <a:pPr marL="285750" indent="-285750">
              <a:buFont typeface="Arial" panose="020B0604020202020204" pitchFamily="34" charset="0"/>
              <a:buChar char="•"/>
            </a:pPr>
            <a:r>
              <a:rPr lang="en-US" altLang="zh-TW" sz="2400" dirty="0">
                <a:ea typeface="標楷體" panose="03000509000000000000" pitchFamily="65" charset="-120"/>
              </a:rPr>
              <a:t>179 cardiac arrest (178 persons)</a:t>
            </a:r>
          </a:p>
          <a:p>
            <a:pPr marL="285750" indent="-285750">
              <a:buFont typeface="Arial" panose="020B0604020202020204" pitchFamily="34" charset="0"/>
              <a:buChar char="•"/>
            </a:pPr>
            <a:r>
              <a:rPr lang="en-US" altLang="zh-TW" sz="2400" dirty="0">
                <a:ea typeface="標楷體" panose="03000509000000000000" pitchFamily="65" charset="-120"/>
              </a:rPr>
              <a:t>4055 vital signs</a:t>
            </a:r>
          </a:p>
        </p:txBody>
      </p:sp>
      <p:sp>
        <p:nvSpPr>
          <p:cNvPr id="6" name="文字方塊 5">
            <a:extLst>
              <a:ext uri="{FF2B5EF4-FFF2-40B4-BE49-F238E27FC236}">
                <a16:creationId xmlns:a16="http://schemas.microsoft.com/office/drawing/2014/main" id="{DDC9540E-5CF1-EB35-CA69-760DFE8CFD36}"/>
              </a:ext>
            </a:extLst>
          </p:cNvPr>
          <p:cNvSpPr txBox="1"/>
          <p:nvPr/>
        </p:nvSpPr>
        <p:spPr>
          <a:xfrm>
            <a:off x="-302827" y="6327064"/>
            <a:ext cx="6769612" cy="445635"/>
          </a:xfrm>
          <a:prstGeom prst="rect">
            <a:avLst/>
          </a:prstGeom>
          <a:noFill/>
        </p:spPr>
        <p:txBody>
          <a:bodyPr wrap="square">
            <a:spAutoFit/>
          </a:bodyPr>
          <a:lstStyle/>
          <a:p>
            <a:pPr algn="ctr">
              <a:lnSpc>
                <a:spcPts val="3100"/>
              </a:lnSpc>
            </a:pPr>
            <a:r>
              <a:rPr lang="zh-TW" altLang="en-US" sz="1600" i="0" dirty="0">
                <a:effectLst/>
                <a:latin typeface="標楷體" panose="03000509000000000000" pitchFamily="65" charset="-120"/>
                <a:ea typeface="標楷體" panose="03000509000000000000" pitchFamily="65" charset="-120"/>
              </a:rPr>
              <a:t>感謝郭主任、余</a:t>
            </a:r>
            <a:r>
              <a:rPr lang="zh-TW" altLang="en-US" sz="1600" dirty="0">
                <a:latin typeface="標楷體" panose="03000509000000000000" pitchFamily="65" charset="-120"/>
                <a:ea typeface="標楷體" panose="03000509000000000000" pitchFamily="65" charset="-120"/>
              </a:rPr>
              <a:t>醫師、張醫師、鄭醫師、</a:t>
            </a:r>
            <a:r>
              <a:rPr lang="zh-TW" altLang="en-US" sz="1600" i="0" dirty="0">
                <a:effectLst/>
                <a:latin typeface="標楷體" panose="03000509000000000000" pitchFamily="65" charset="-120"/>
                <a:ea typeface="標楷體" panose="03000509000000000000" pitchFamily="65" charset="-120"/>
              </a:rPr>
              <a:t>芳如學姐協助資料申請</a:t>
            </a:r>
            <a:endParaRPr lang="en-US" altLang="zh-TW" sz="160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86136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262D79E7-6654-8B29-B996-364F6AE0A23F}"/>
              </a:ext>
            </a:extLst>
          </p:cNvPr>
          <p:cNvSpPr txBox="1"/>
          <p:nvPr/>
        </p:nvSpPr>
        <p:spPr>
          <a:xfrm>
            <a:off x="405792" y="202771"/>
            <a:ext cx="4197749" cy="646331"/>
          </a:xfrm>
          <a:prstGeom prst="rect">
            <a:avLst/>
          </a:prstGeom>
          <a:noFill/>
        </p:spPr>
        <p:txBody>
          <a:bodyPr wrap="square" rtlCol="0">
            <a:spAutoFit/>
          </a:bodyPr>
          <a:lstStyle/>
          <a:p>
            <a:r>
              <a:rPr lang="en-US" altLang="zh-TW" sz="3600" b="1" dirty="0"/>
              <a:t>Data pre-processing</a:t>
            </a:r>
            <a:endParaRPr lang="zh-TW" altLang="en-US" sz="3600" b="1" dirty="0"/>
          </a:p>
        </p:txBody>
      </p:sp>
      <p:sp>
        <p:nvSpPr>
          <p:cNvPr id="5" name="文字方塊 4">
            <a:extLst>
              <a:ext uri="{FF2B5EF4-FFF2-40B4-BE49-F238E27FC236}">
                <a16:creationId xmlns:a16="http://schemas.microsoft.com/office/drawing/2014/main" id="{B91FC518-408A-3603-87DA-E41372CA96DC}"/>
              </a:ext>
            </a:extLst>
          </p:cNvPr>
          <p:cNvSpPr txBox="1"/>
          <p:nvPr/>
        </p:nvSpPr>
        <p:spPr>
          <a:xfrm>
            <a:off x="467256" y="5048576"/>
            <a:ext cx="11340431" cy="1563377"/>
          </a:xfrm>
          <a:prstGeom prst="rect">
            <a:avLst/>
          </a:prstGeom>
          <a:noFill/>
        </p:spPr>
        <p:txBody>
          <a:bodyPr wrap="square">
            <a:spAutoFit/>
          </a:bodyPr>
          <a:lstStyle/>
          <a:p>
            <a:pPr marL="214313" indent="-214313">
              <a:lnSpc>
                <a:spcPct val="150000"/>
              </a:lnSpc>
              <a:buFont typeface="Arial" panose="020B0604020202020204" pitchFamily="34" charset="0"/>
              <a:buChar char="•"/>
            </a:pPr>
            <a:r>
              <a:rPr lang="en-US" altLang="zh-TW" sz="2200" dirty="0"/>
              <a:t>Use linear interpolation to impute missing values for each patient with missing data. </a:t>
            </a:r>
          </a:p>
          <a:p>
            <a:pPr marL="214313" indent="-214313">
              <a:lnSpc>
                <a:spcPct val="150000"/>
              </a:lnSpc>
              <a:buFont typeface="Arial" panose="020B0604020202020204" pitchFamily="34" charset="0"/>
              <a:buChar char="•"/>
            </a:pPr>
            <a:r>
              <a:rPr lang="en-US" altLang="zh-TW" sz="2200" dirty="0"/>
              <a:t>If there are data points that cannot be imputed, use the mean of that feature for each patient to fill in the missing values.</a:t>
            </a:r>
            <a:endParaRPr lang="zh-TW" altLang="en-US" sz="2200" dirty="0"/>
          </a:p>
        </p:txBody>
      </p:sp>
      <p:sp>
        <p:nvSpPr>
          <p:cNvPr id="2" name="副標題 2">
            <a:extLst>
              <a:ext uri="{FF2B5EF4-FFF2-40B4-BE49-F238E27FC236}">
                <a16:creationId xmlns:a16="http://schemas.microsoft.com/office/drawing/2014/main" id="{C2AD5E3A-758E-8066-83F2-4EB15DDE34BA}"/>
              </a:ext>
            </a:extLst>
          </p:cNvPr>
          <p:cNvSpPr txBox="1">
            <a:spLocks/>
          </p:cNvSpPr>
          <p:nvPr/>
        </p:nvSpPr>
        <p:spPr>
          <a:xfrm>
            <a:off x="467256" y="911498"/>
            <a:ext cx="10678800" cy="6761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sz="2200" dirty="0"/>
              <a:t>Remove some data according to the following rules</a:t>
            </a:r>
            <a:r>
              <a:rPr lang="zh-TW" altLang="en-US" sz="2200" dirty="0"/>
              <a:t> </a:t>
            </a:r>
            <a:r>
              <a:rPr lang="en-US" altLang="zh-TW" sz="2200" dirty="0"/>
              <a:t>:</a:t>
            </a:r>
          </a:p>
        </p:txBody>
      </p:sp>
      <p:sp>
        <p:nvSpPr>
          <p:cNvPr id="4" name="投影片編號版面配置區 1">
            <a:extLst>
              <a:ext uri="{FF2B5EF4-FFF2-40B4-BE49-F238E27FC236}">
                <a16:creationId xmlns:a16="http://schemas.microsoft.com/office/drawing/2014/main" id="{FE0172D8-E386-3CB8-BF03-12E4351D0414}"/>
              </a:ext>
            </a:extLst>
          </p:cNvPr>
          <p:cNvSpPr>
            <a:spLocks noGrp="1"/>
          </p:cNvSpPr>
          <p:nvPr>
            <p:ph type="sldNum" sz="quarter" idx="12"/>
          </p:nvPr>
        </p:nvSpPr>
        <p:spPr>
          <a:xfrm>
            <a:off x="9333614" y="6492875"/>
            <a:ext cx="2743200" cy="365125"/>
          </a:xfrm>
        </p:spPr>
        <p:txBody>
          <a:bodyPr/>
          <a:lstStyle/>
          <a:p>
            <a:fld id="{1492D4C0-6025-4743-BE69-9CA9550055FB}" type="slidenum">
              <a:rPr lang="zh-TW" altLang="en-US" smtClean="0"/>
              <a:t>57</a:t>
            </a:fld>
            <a:endParaRPr lang="zh-TW" altLang="en-US"/>
          </a:p>
        </p:txBody>
      </p:sp>
      <p:pic>
        <p:nvPicPr>
          <p:cNvPr id="7" name="圖片 6">
            <a:extLst>
              <a:ext uri="{FF2B5EF4-FFF2-40B4-BE49-F238E27FC236}">
                <a16:creationId xmlns:a16="http://schemas.microsoft.com/office/drawing/2014/main" id="{44F21E7D-E4C3-9875-EC4D-A6ED75B9B6C0}"/>
              </a:ext>
            </a:extLst>
          </p:cNvPr>
          <p:cNvPicPr>
            <a:picLocks noChangeAspect="1"/>
          </p:cNvPicPr>
          <p:nvPr/>
        </p:nvPicPr>
        <p:blipFill>
          <a:blip r:embed="rId3"/>
          <a:stretch>
            <a:fillRect/>
          </a:stretch>
        </p:blipFill>
        <p:spPr>
          <a:xfrm>
            <a:off x="2298677" y="1690708"/>
            <a:ext cx="7594645" cy="3254848"/>
          </a:xfrm>
          <a:prstGeom prst="rect">
            <a:avLst/>
          </a:prstGeom>
        </p:spPr>
      </p:pic>
    </p:spTree>
    <p:extLst>
      <p:ext uri="{BB962C8B-B14F-4D97-AF65-F5344CB8AC3E}">
        <p14:creationId xmlns:p14="http://schemas.microsoft.com/office/powerpoint/2010/main" val="22408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1B1F426-4EE2-B87C-B775-C97FA16BE8C8}"/>
              </a:ext>
            </a:extLst>
          </p:cNvPr>
          <p:cNvPicPr>
            <a:picLocks noChangeAspect="1"/>
          </p:cNvPicPr>
          <p:nvPr/>
        </p:nvPicPr>
        <p:blipFill rotWithShape="1">
          <a:blip r:embed="rId3"/>
          <a:srcRect t="8433" r="40151"/>
          <a:stretch/>
        </p:blipFill>
        <p:spPr>
          <a:xfrm>
            <a:off x="1079954" y="3545945"/>
            <a:ext cx="1501231" cy="2765439"/>
          </a:xfrm>
          <a:prstGeom prst="rect">
            <a:avLst/>
          </a:prstGeom>
        </p:spPr>
      </p:pic>
      <p:sp>
        <p:nvSpPr>
          <p:cNvPr id="4" name="文字方塊 3">
            <a:extLst>
              <a:ext uri="{FF2B5EF4-FFF2-40B4-BE49-F238E27FC236}">
                <a16:creationId xmlns:a16="http://schemas.microsoft.com/office/drawing/2014/main" id="{B8D11FB9-21B2-3337-9B08-925CFDC06BCE}"/>
              </a:ext>
            </a:extLst>
          </p:cNvPr>
          <p:cNvSpPr txBox="1"/>
          <p:nvPr/>
        </p:nvSpPr>
        <p:spPr>
          <a:xfrm>
            <a:off x="1079953" y="3168561"/>
            <a:ext cx="1725432" cy="369332"/>
          </a:xfrm>
          <a:prstGeom prst="rect">
            <a:avLst/>
          </a:prstGeom>
          <a:noFill/>
        </p:spPr>
        <p:txBody>
          <a:bodyPr wrap="square" rtlCol="0">
            <a:spAutoFit/>
          </a:bodyPr>
          <a:lstStyle/>
          <a:p>
            <a:r>
              <a:rPr lang="en-US" altLang="zh-TW" dirty="0" err="1"/>
              <a:t>TempC</a:t>
            </a:r>
            <a:endParaRPr lang="zh-TW" altLang="en-US" dirty="0"/>
          </a:p>
        </p:txBody>
      </p:sp>
      <p:pic>
        <p:nvPicPr>
          <p:cNvPr id="6" name="圖片 5">
            <a:extLst>
              <a:ext uri="{FF2B5EF4-FFF2-40B4-BE49-F238E27FC236}">
                <a16:creationId xmlns:a16="http://schemas.microsoft.com/office/drawing/2014/main" id="{A6FC6E6D-25C0-42C8-1308-CB651DAF7D53}"/>
              </a:ext>
            </a:extLst>
          </p:cNvPr>
          <p:cNvPicPr>
            <a:picLocks noChangeAspect="1"/>
          </p:cNvPicPr>
          <p:nvPr/>
        </p:nvPicPr>
        <p:blipFill rotWithShape="1">
          <a:blip r:embed="rId4"/>
          <a:srcRect t="8672" r="40151" b="1406"/>
          <a:stretch/>
        </p:blipFill>
        <p:spPr>
          <a:xfrm>
            <a:off x="3109094" y="3512886"/>
            <a:ext cx="1501231" cy="2675628"/>
          </a:xfrm>
          <a:prstGeom prst="rect">
            <a:avLst/>
          </a:prstGeom>
        </p:spPr>
      </p:pic>
      <p:pic>
        <p:nvPicPr>
          <p:cNvPr id="8" name="圖片 7">
            <a:extLst>
              <a:ext uri="{FF2B5EF4-FFF2-40B4-BE49-F238E27FC236}">
                <a16:creationId xmlns:a16="http://schemas.microsoft.com/office/drawing/2014/main" id="{536FE317-9F6D-19AB-7F6A-8E6D51AD57D8}"/>
              </a:ext>
            </a:extLst>
          </p:cNvPr>
          <p:cNvPicPr>
            <a:picLocks noChangeAspect="1"/>
          </p:cNvPicPr>
          <p:nvPr/>
        </p:nvPicPr>
        <p:blipFill rotWithShape="1">
          <a:blip r:embed="rId5"/>
          <a:srcRect t="10021" r="46077" b="3637"/>
          <a:stretch/>
        </p:blipFill>
        <p:spPr>
          <a:xfrm>
            <a:off x="3937157" y="3512887"/>
            <a:ext cx="1348167" cy="2607636"/>
          </a:xfrm>
          <a:prstGeom prst="rect">
            <a:avLst/>
          </a:prstGeom>
        </p:spPr>
      </p:pic>
      <p:pic>
        <p:nvPicPr>
          <p:cNvPr id="10" name="圖片 9">
            <a:extLst>
              <a:ext uri="{FF2B5EF4-FFF2-40B4-BE49-F238E27FC236}">
                <a16:creationId xmlns:a16="http://schemas.microsoft.com/office/drawing/2014/main" id="{E66AAD87-B659-0539-3D57-9DC98670EA5A}"/>
              </a:ext>
            </a:extLst>
          </p:cNvPr>
          <p:cNvPicPr>
            <a:picLocks noChangeAspect="1"/>
          </p:cNvPicPr>
          <p:nvPr/>
        </p:nvPicPr>
        <p:blipFill rotWithShape="1">
          <a:blip r:embed="rId6"/>
          <a:srcRect t="9180" r="40480"/>
          <a:stretch/>
        </p:blipFill>
        <p:spPr>
          <a:xfrm>
            <a:off x="9169732" y="3535797"/>
            <a:ext cx="1488109" cy="2702831"/>
          </a:xfrm>
          <a:prstGeom prst="rect">
            <a:avLst/>
          </a:prstGeom>
        </p:spPr>
      </p:pic>
      <p:sp>
        <p:nvSpPr>
          <p:cNvPr id="11" name="文字方塊 10">
            <a:extLst>
              <a:ext uri="{FF2B5EF4-FFF2-40B4-BE49-F238E27FC236}">
                <a16:creationId xmlns:a16="http://schemas.microsoft.com/office/drawing/2014/main" id="{1093CBDA-F55A-362F-CE95-B3AC2BDEE3A8}"/>
              </a:ext>
            </a:extLst>
          </p:cNvPr>
          <p:cNvSpPr txBox="1"/>
          <p:nvPr/>
        </p:nvSpPr>
        <p:spPr>
          <a:xfrm>
            <a:off x="3109093" y="3161573"/>
            <a:ext cx="1725432" cy="369332"/>
          </a:xfrm>
          <a:prstGeom prst="rect">
            <a:avLst/>
          </a:prstGeom>
          <a:noFill/>
        </p:spPr>
        <p:txBody>
          <a:bodyPr wrap="square" rtlCol="0">
            <a:spAutoFit/>
          </a:bodyPr>
          <a:lstStyle/>
          <a:p>
            <a:r>
              <a:rPr lang="en-US" altLang="zh-TW" dirty="0"/>
              <a:t>HR</a:t>
            </a:r>
            <a:endParaRPr lang="zh-TW" altLang="en-US" dirty="0"/>
          </a:p>
        </p:txBody>
      </p:sp>
      <p:pic>
        <p:nvPicPr>
          <p:cNvPr id="17" name="圖片 16">
            <a:extLst>
              <a:ext uri="{FF2B5EF4-FFF2-40B4-BE49-F238E27FC236}">
                <a16:creationId xmlns:a16="http://schemas.microsoft.com/office/drawing/2014/main" id="{035E4CAC-DDE5-0457-4EC2-4BA31759FF43}"/>
              </a:ext>
            </a:extLst>
          </p:cNvPr>
          <p:cNvPicPr>
            <a:picLocks noChangeAspect="1"/>
          </p:cNvPicPr>
          <p:nvPr/>
        </p:nvPicPr>
        <p:blipFill rotWithShape="1">
          <a:blip r:embed="rId7"/>
          <a:srcRect t="8606" b="2150"/>
          <a:stretch/>
        </p:blipFill>
        <p:spPr>
          <a:xfrm>
            <a:off x="5703910" y="3521136"/>
            <a:ext cx="2500160" cy="2667378"/>
          </a:xfrm>
          <a:prstGeom prst="rect">
            <a:avLst/>
          </a:prstGeom>
        </p:spPr>
      </p:pic>
      <p:pic>
        <p:nvPicPr>
          <p:cNvPr id="19" name="圖片 18">
            <a:extLst>
              <a:ext uri="{FF2B5EF4-FFF2-40B4-BE49-F238E27FC236}">
                <a16:creationId xmlns:a16="http://schemas.microsoft.com/office/drawing/2014/main" id="{C9E7A0A3-7D0E-2330-FD26-2D24B48D7916}"/>
              </a:ext>
            </a:extLst>
          </p:cNvPr>
          <p:cNvPicPr>
            <a:picLocks noChangeAspect="1"/>
          </p:cNvPicPr>
          <p:nvPr/>
        </p:nvPicPr>
        <p:blipFill rotWithShape="1">
          <a:blip r:embed="rId8"/>
          <a:srcRect t="9038" r="41040" b="2140"/>
          <a:stretch/>
        </p:blipFill>
        <p:spPr>
          <a:xfrm>
            <a:off x="6411410" y="3545945"/>
            <a:ext cx="1474092" cy="2667378"/>
          </a:xfrm>
          <a:prstGeom prst="rect">
            <a:avLst/>
          </a:prstGeom>
        </p:spPr>
      </p:pic>
      <p:pic>
        <p:nvPicPr>
          <p:cNvPr id="21" name="圖片 20">
            <a:extLst>
              <a:ext uri="{FF2B5EF4-FFF2-40B4-BE49-F238E27FC236}">
                <a16:creationId xmlns:a16="http://schemas.microsoft.com/office/drawing/2014/main" id="{A2E1E484-69BB-D850-35E5-F5F865035FCB}"/>
              </a:ext>
            </a:extLst>
          </p:cNvPr>
          <p:cNvPicPr>
            <a:picLocks noChangeAspect="1"/>
          </p:cNvPicPr>
          <p:nvPr/>
        </p:nvPicPr>
        <p:blipFill rotWithShape="1">
          <a:blip r:embed="rId9"/>
          <a:srcRect t="9552" r="41927"/>
          <a:stretch/>
        </p:blipFill>
        <p:spPr>
          <a:xfrm>
            <a:off x="7277054" y="3506970"/>
            <a:ext cx="1474092" cy="2731658"/>
          </a:xfrm>
          <a:prstGeom prst="rect">
            <a:avLst/>
          </a:prstGeom>
        </p:spPr>
      </p:pic>
      <p:sp>
        <p:nvSpPr>
          <p:cNvPr id="22" name="文字方塊 21">
            <a:extLst>
              <a:ext uri="{FF2B5EF4-FFF2-40B4-BE49-F238E27FC236}">
                <a16:creationId xmlns:a16="http://schemas.microsoft.com/office/drawing/2014/main" id="{07AE6A56-9A77-8411-99F6-DF67C2B8543F}"/>
              </a:ext>
            </a:extLst>
          </p:cNvPr>
          <p:cNvSpPr txBox="1"/>
          <p:nvPr/>
        </p:nvSpPr>
        <p:spPr>
          <a:xfrm>
            <a:off x="9252117" y="3166464"/>
            <a:ext cx="1725432" cy="369332"/>
          </a:xfrm>
          <a:prstGeom prst="rect">
            <a:avLst/>
          </a:prstGeom>
          <a:noFill/>
        </p:spPr>
        <p:txBody>
          <a:bodyPr wrap="square" rtlCol="0">
            <a:spAutoFit/>
          </a:bodyPr>
          <a:lstStyle/>
          <a:p>
            <a:r>
              <a:rPr lang="en-US" altLang="zh-TW" dirty="0"/>
              <a:t>SBP</a:t>
            </a:r>
            <a:r>
              <a:rPr lang="zh-TW" altLang="en-US" dirty="0"/>
              <a:t>、</a:t>
            </a:r>
            <a:r>
              <a:rPr lang="en-US" altLang="zh-TW" dirty="0"/>
              <a:t>DBP</a:t>
            </a:r>
            <a:endParaRPr lang="zh-TW" altLang="en-US" dirty="0"/>
          </a:p>
        </p:txBody>
      </p:sp>
      <p:sp>
        <p:nvSpPr>
          <p:cNvPr id="24" name="文字方塊 23">
            <a:extLst>
              <a:ext uri="{FF2B5EF4-FFF2-40B4-BE49-F238E27FC236}">
                <a16:creationId xmlns:a16="http://schemas.microsoft.com/office/drawing/2014/main" id="{C30AF6BA-1FA0-A476-2711-FBAABA9C24C0}"/>
              </a:ext>
            </a:extLst>
          </p:cNvPr>
          <p:cNvSpPr txBox="1"/>
          <p:nvPr/>
        </p:nvSpPr>
        <p:spPr>
          <a:xfrm>
            <a:off x="5703910" y="3126995"/>
            <a:ext cx="1725432" cy="369332"/>
          </a:xfrm>
          <a:prstGeom prst="rect">
            <a:avLst/>
          </a:prstGeom>
          <a:noFill/>
        </p:spPr>
        <p:txBody>
          <a:bodyPr wrap="square" rtlCol="0">
            <a:spAutoFit/>
          </a:bodyPr>
          <a:lstStyle/>
          <a:p>
            <a:r>
              <a:rPr lang="en-US" altLang="zh-TW" dirty="0"/>
              <a:t>SpO2</a:t>
            </a:r>
            <a:endParaRPr lang="zh-TW" altLang="en-US" dirty="0"/>
          </a:p>
        </p:txBody>
      </p:sp>
      <p:sp>
        <p:nvSpPr>
          <p:cNvPr id="5" name="文字方塊 4">
            <a:extLst>
              <a:ext uri="{FF2B5EF4-FFF2-40B4-BE49-F238E27FC236}">
                <a16:creationId xmlns:a16="http://schemas.microsoft.com/office/drawing/2014/main" id="{B42F77B0-6CC6-CA38-6B1B-D33441562159}"/>
              </a:ext>
            </a:extLst>
          </p:cNvPr>
          <p:cNvSpPr txBox="1"/>
          <p:nvPr/>
        </p:nvSpPr>
        <p:spPr>
          <a:xfrm>
            <a:off x="387504" y="277598"/>
            <a:ext cx="3657060" cy="646331"/>
          </a:xfrm>
          <a:prstGeom prst="rect">
            <a:avLst/>
          </a:prstGeom>
          <a:noFill/>
        </p:spPr>
        <p:txBody>
          <a:bodyPr wrap="square" rtlCol="0">
            <a:spAutoFit/>
          </a:bodyPr>
          <a:lstStyle/>
          <a:p>
            <a:r>
              <a:rPr lang="en-US" altLang="zh-TW" sz="3600" b="1" dirty="0"/>
              <a:t>Data cleaning</a:t>
            </a:r>
            <a:endParaRPr lang="zh-TW" altLang="en-US" sz="3600" b="1" dirty="0"/>
          </a:p>
        </p:txBody>
      </p:sp>
      <p:sp>
        <p:nvSpPr>
          <p:cNvPr id="7" name="文字方塊 6">
            <a:extLst>
              <a:ext uri="{FF2B5EF4-FFF2-40B4-BE49-F238E27FC236}">
                <a16:creationId xmlns:a16="http://schemas.microsoft.com/office/drawing/2014/main" id="{FF26E41C-F34E-13C0-6CD0-D9E397FAD790}"/>
              </a:ext>
            </a:extLst>
          </p:cNvPr>
          <p:cNvSpPr txBox="1"/>
          <p:nvPr/>
        </p:nvSpPr>
        <p:spPr>
          <a:xfrm>
            <a:off x="1061252" y="986248"/>
            <a:ext cx="8448144" cy="1563377"/>
          </a:xfrm>
          <a:prstGeom prst="rect">
            <a:avLst/>
          </a:prstGeom>
          <a:noFill/>
        </p:spPr>
        <p:txBody>
          <a:bodyPr wrap="square">
            <a:spAutoFit/>
          </a:bodyPr>
          <a:lstStyle/>
          <a:p>
            <a:pPr marL="214313" indent="-214313">
              <a:lnSpc>
                <a:spcPct val="150000"/>
              </a:lnSpc>
              <a:buFont typeface="Arial" panose="020B0604020202020204" pitchFamily="34" charset="0"/>
              <a:buChar char="•"/>
            </a:pPr>
            <a:r>
              <a:rPr lang="en-US" altLang="zh-TW" sz="2200" dirty="0"/>
              <a:t>Use NA to replace punctuation marks and Chinese characters.</a:t>
            </a:r>
          </a:p>
          <a:p>
            <a:pPr marL="214313" indent="-214313">
              <a:lnSpc>
                <a:spcPct val="150000"/>
              </a:lnSpc>
              <a:buFont typeface="Arial" panose="020B0604020202020204" pitchFamily="34" charset="0"/>
              <a:buChar char="•"/>
            </a:pPr>
            <a:r>
              <a:rPr lang="en-US" altLang="zh-TW" sz="2200" dirty="0"/>
              <a:t>Remove redundant punctuation marks and English letters.</a:t>
            </a:r>
          </a:p>
          <a:p>
            <a:pPr marL="214313" indent="-214313">
              <a:lnSpc>
                <a:spcPct val="150000"/>
              </a:lnSpc>
              <a:buFont typeface="Arial" panose="020B0604020202020204" pitchFamily="34" charset="0"/>
              <a:buChar char="•"/>
            </a:pPr>
            <a:r>
              <a:rPr lang="en-US" altLang="zh-TW" sz="2200" dirty="0"/>
              <a:t>If the value is within a range, change it to the average of this range.</a:t>
            </a:r>
            <a:endParaRPr lang="zh-TW" altLang="en-US" sz="2200" dirty="0"/>
          </a:p>
        </p:txBody>
      </p:sp>
      <p:sp>
        <p:nvSpPr>
          <p:cNvPr id="2" name="投影片編號版面配置區 1">
            <a:extLst>
              <a:ext uri="{FF2B5EF4-FFF2-40B4-BE49-F238E27FC236}">
                <a16:creationId xmlns:a16="http://schemas.microsoft.com/office/drawing/2014/main" id="{93322978-F31E-A3DD-52DF-B5644F8AD2CB}"/>
              </a:ext>
            </a:extLst>
          </p:cNvPr>
          <p:cNvSpPr>
            <a:spLocks noGrp="1"/>
          </p:cNvSpPr>
          <p:nvPr>
            <p:ph type="sldNum" sz="quarter" idx="12"/>
          </p:nvPr>
        </p:nvSpPr>
        <p:spPr>
          <a:xfrm>
            <a:off x="9333614" y="6492875"/>
            <a:ext cx="2743200" cy="365125"/>
          </a:xfrm>
        </p:spPr>
        <p:txBody>
          <a:bodyPr/>
          <a:lstStyle/>
          <a:p>
            <a:fld id="{1492D4C0-6025-4743-BE69-9CA9550055FB}" type="slidenum">
              <a:rPr lang="zh-TW" altLang="en-US" smtClean="0"/>
              <a:t>58</a:t>
            </a:fld>
            <a:endParaRPr lang="zh-TW" altLang="en-US"/>
          </a:p>
        </p:txBody>
      </p:sp>
    </p:spTree>
    <p:extLst>
      <p:ext uri="{BB962C8B-B14F-4D97-AF65-F5344CB8AC3E}">
        <p14:creationId xmlns:p14="http://schemas.microsoft.com/office/powerpoint/2010/main" val="434601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E5B9D80-93F8-4A78-4912-68DA0D477252}"/>
              </a:ext>
            </a:extLst>
          </p:cNvPr>
          <p:cNvSpPr>
            <a:spLocks noGrp="1"/>
          </p:cNvSpPr>
          <p:nvPr>
            <p:ph type="sldNum" sz="quarter" idx="12"/>
          </p:nvPr>
        </p:nvSpPr>
        <p:spPr>
          <a:xfrm>
            <a:off x="9333614" y="6492875"/>
            <a:ext cx="2743200" cy="365125"/>
          </a:xfrm>
        </p:spPr>
        <p:txBody>
          <a:bodyPr/>
          <a:lstStyle/>
          <a:p>
            <a:fld id="{1492D4C0-6025-4743-BE69-9CA9550055FB}" type="slidenum">
              <a:rPr lang="zh-TW" altLang="en-US" smtClean="0"/>
              <a:t>59</a:t>
            </a:fld>
            <a:endParaRPr lang="zh-TW" altLang="en-US"/>
          </a:p>
        </p:txBody>
      </p:sp>
      <p:sp>
        <p:nvSpPr>
          <p:cNvPr id="4" name="文字方塊 3">
            <a:extLst>
              <a:ext uri="{FF2B5EF4-FFF2-40B4-BE49-F238E27FC236}">
                <a16:creationId xmlns:a16="http://schemas.microsoft.com/office/drawing/2014/main" id="{4A05A418-C3FE-2AE6-16B1-37532065FA97}"/>
              </a:ext>
            </a:extLst>
          </p:cNvPr>
          <p:cNvSpPr txBox="1"/>
          <p:nvPr/>
        </p:nvSpPr>
        <p:spPr>
          <a:xfrm>
            <a:off x="4293737" y="1099736"/>
            <a:ext cx="5554588" cy="1228541"/>
          </a:xfrm>
          <a:prstGeom prst="rect">
            <a:avLst/>
          </a:prstGeom>
          <a:noFill/>
        </p:spPr>
        <p:txBody>
          <a:bodyPr wrap="square">
            <a:spAutoFit/>
          </a:bodyPr>
          <a:lstStyle/>
          <a:p>
            <a:pPr>
              <a:lnSpc>
                <a:spcPts val="3100"/>
              </a:lnSpc>
            </a:pPr>
            <a:r>
              <a:rPr lang="en-US" altLang="zh-TW" sz="2400" i="0" dirty="0">
                <a:effectLst/>
              </a:rPr>
              <a:t>ICU</a:t>
            </a:r>
            <a:r>
              <a:rPr lang="en-US" altLang="zh-TW" sz="2400" dirty="0"/>
              <a:t>,</a:t>
            </a:r>
            <a:r>
              <a:rPr lang="zh-TW" altLang="en-US" sz="2400" dirty="0"/>
              <a:t> </a:t>
            </a:r>
            <a:r>
              <a:rPr lang="en-US" altLang="zh-TW" sz="2400" i="0" dirty="0">
                <a:effectLst/>
              </a:rPr>
              <a:t>emergency room</a:t>
            </a:r>
            <a:r>
              <a:rPr lang="en-US" altLang="zh-TW" sz="2400" dirty="0"/>
              <a:t>,</a:t>
            </a:r>
            <a:r>
              <a:rPr lang="zh-TW" altLang="en-US" sz="2400" dirty="0"/>
              <a:t> </a:t>
            </a:r>
            <a:r>
              <a:rPr lang="en-US" altLang="zh-TW" sz="2400" i="0" dirty="0">
                <a:effectLst/>
              </a:rPr>
              <a:t>general ward</a:t>
            </a:r>
          </a:p>
          <a:p>
            <a:pPr marL="285750" indent="-285750">
              <a:buFont typeface="Arial" panose="020B0604020202020204" pitchFamily="34" charset="0"/>
              <a:buChar char="•"/>
            </a:pPr>
            <a:r>
              <a:rPr lang="en-US" altLang="zh-TW" sz="2400" dirty="0">
                <a:ea typeface="標楷體" panose="03000509000000000000" pitchFamily="65" charset="-120"/>
              </a:rPr>
              <a:t>642 cardiac arrest (596 persons)</a:t>
            </a:r>
          </a:p>
          <a:p>
            <a:pPr marL="285750" indent="-285750">
              <a:buFont typeface="Arial" panose="020B0604020202020204" pitchFamily="34" charset="0"/>
              <a:buChar char="•"/>
            </a:pPr>
            <a:r>
              <a:rPr lang="en-US" altLang="zh-TW" sz="2400" dirty="0">
                <a:ea typeface="標楷體" panose="03000509000000000000" pitchFamily="65" charset="-120"/>
              </a:rPr>
              <a:t>19331 vital signs</a:t>
            </a:r>
          </a:p>
        </p:txBody>
      </p:sp>
      <p:sp>
        <p:nvSpPr>
          <p:cNvPr id="15" name="標題 1">
            <a:extLst>
              <a:ext uri="{FF2B5EF4-FFF2-40B4-BE49-F238E27FC236}">
                <a16:creationId xmlns:a16="http://schemas.microsoft.com/office/drawing/2014/main" id="{95BA3AEF-E49C-5404-CA20-1A5B5DC09B8B}"/>
              </a:ext>
            </a:extLst>
          </p:cNvPr>
          <p:cNvSpPr txBox="1">
            <a:spLocks/>
          </p:cNvSpPr>
          <p:nvPr/>
        </p:nvSpPr>
        <p:spPr>
          <a:xfrm>
            <a:off x="380624" y="308118"/>
            <a:ext cx="5402710" cy="5709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External validation</a:t>
            </a:r>
            <a:endParaRPr lang="zh-TW" altLang="en-US" sz="3600" b="1" dirty="0">
              <a:latin typeface="+mn-lt"/>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8F6629B5-7D27-53E7-DC79-6B06B24639C0}"/>
              </a:ext>
            </a:extLst>
          </p:cNvPr>
          <p:cNvPicPr>
            <a:picLocks noChangeAspect="1"/>
          </p:cNvPicPr>
          <p:nvPr/>
        </p:nvPicPr>
        <p:blipFill rotWithShape="1">
          <a:blip r:embed="rId3"/>
          <a:srcRect l="17559" t="39549" r="16921" b="39466"/>
          <a:stretch/>
        </p:blipFill>
        <p:spPr>
          <a:xfrm>
            <a:off x="380624" y="879092"/>
            <a:ext cx="3556050" cy="1138921"/>
          </a:xfrm>
          <a:prstGeom prst="rect">
            <a:avLst/>
          </a:prstGeom>
        </p:spPr>
      </p:pic>
      <p:sp>
        <p:nvSpPr>
          <p:cNvPr id="11" name="Rectangle 1">
            <a:extLst>
              <a:ext uri="{FF2B5EF4-FFF2-40B4-BE49-F238E27FC236}">
                <a16:creationId xmlns:a16="http://schemas.microsoft.com/office/drawing/2014/main" id="{A437B2E2-A103-D8D8-759C-8ED00FFD8211}"/>
              </a:ext>
            </a:extLst>
          </p:cNvPr>
          <p:cNvSpPr>
            <a:spLocks noChangeArrowheads="1"/>
          </p:cNvSpPr>
          <p:nvPr/>
        </p:nvSpPr>
        <p:spPr bwMode="auto">
          <a:xfrm>
            <a:off x="6762224" y="2459219"/>
            <a:ext cx="3086100" cy="531563"/>
          </a:xfrm>
          <a:prstGeom prst="rect">
            <a:avLst/>
          </a:prstGeom>
          <a:noFill/>
          <a:ln>
            <a:noFill/>
          </a:ln>
          <a:effectLst/>
        </p:spPr>
        <p:txBody>
          <a:bodyPr vert="horz" wrap="square" lIns="0" tIns="-11109" rIns="0" bIns="-11109" numCol="1" anchor="ctr" anchorCtr="0" compatLnSpc="1">
            <a:prstTxWarp prst="textNoShape">
              <a:avLst/>
            </a:prstTxWarp>
            <a:spAutoFit/>
          </a:bodyPr>
          <a:lstStyle/>
          <a:p>
            <a:pPr defTabSz="914400" eaLnBrk="0" fontAlgn="base" hangingPunct="0">
              <a:spcBef>
                <a:spcPct val="0"/>
              </a:spcBef>
              <a:spcAft>
                <a:spcPct val="0"/>
              </a:spcAft>
            </a:pPr>
            <a:r>
              <a:rPr lang="zh-TW" altLang="zh-TW" dirty="0">
                <a:solidFill>
                  <a:srgbClr val="202124"/>
                </a:solidFill>
                <a:ea typeface="inherit"/>
              </a:rPr>
              <a:t>Select the data of patients with </a:t>
            </a:r>
            <a:r>
              <a:rPr lang="en-US" altLang="zh-TW" dirty="0">
                <a:solidFill>
                  <a:srgbClr val="202124"/>
                </a:solidFill>
                <a:ea typeface="inherit"/>
              </a:rPr>
              <a:t>cardiac arrest</a:t>
            </a:r>
            <a:r>
              <a:rPr lang="zh-TW" altLang="zh-TW" dirty="0">
                <a:solidFill>
                  <a:srgbClr val="202124"/>
                </a:solidFill>
                <a:ea typeface="inherit"/>
              </a:rPr>
              <a:t> in general ward</a:t>
            </a:r>
            <a:r>
              <a:rPr lang="zh-TW" altLang="zh-TW" dirty="0"/>
              <a:t> </a:t>
            </a:r>
          </a:p>
        </p:txBody>
      </p:sp>
      <p:sp>
        <p:nvSpPr>
          <p:cNvPr id="16" name="箭號: 向下 15">
            <a:extLst>
              <a:ext uri="{FF2B5EF4-FFF2-40B4-BE49-F238E27FC236}">
                <a16:creationId xmlns:a16="http://schemas.microsoft.com/office/drawing/2014/main" id="{562DCCDC-86CE-446D-D257-31819E6F62A2}"/>
              </a:ext>
            </a:extLst>
          </p:cNvPr>
          <p:cNvSpPr/>
          <p:nvPr/>
        </p:nvSpPr>
        <p:spPr>
          <a:xfrm>
            <a:off x="6327121" y="2469616"/>
            <a:ext cx="297847" cy="53156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31308E47-8F99-FC7F-6138-E9C45D00227B}"/>
              </a:ext>
            </a:extLst>
          </p:cNvPr>
          <p:cNvSpPr txBox="1"/>
          <p:nvPr/>
        </p:nvSpPr>
        <p:spPr>
          <a:xfrm>
            <a:off x="794130" y="1963743"/>
            <a:ext cx="3086100" cy="1266822"/>
          </a:xfrm>
          <a:prstGeom prst="rect">
            <a:avLst/>
          </a:prstGeom>
          <a:noFill/>
        </p:spPr>
        <p:txBody>
          <a:bodyPr wrap="square">
            <a:spAutoFit/>
          </a:bodyPr>
          <a:lstStyle/>
          <a:p>
            <a:pPr algn="ctr">
              <a:lnSpc>
                <a:spcPts val="3100"/>
              </a:lnSpc>
            </a:pPr>
            <a:r>
              <a:rPr lang="en-US" altLang="zh-TW" sz="2400" b="1" i="0" dirty="0">
                <a:effectLst/>
              </a:rPr>
              <a:t>2016-2021</a:t>
            </a:r>
          </a:p>
          <a:p>
            <a:pPr algn="ctr">
              <a:lnSpc>
                <a:spcPts val="3100"/>
              </a:lnSpc>
            </a:pPr>
            <a:r>
              <a:rPr lang="en-US" altLang="zh-TW" sz="2400" i="0" dirty="0">
                <a:effectLst/>
              </a:rPr>
              <a:t>Medical information on CA patients</a:t>
            </a:r>
          </a:p>
        </p:txBody>
      </p:sp>
      <p:sp>
        <p:nvSpPr>
          <p:cNvPr id="7" name="文字方塊 6">
            <a:extLst>
              <a:ext uri="{FF2B5EF4-FFF2-40B4-BE49-F238E27FC236}">
                <a16:creationId xmlns:a16="http://schemas.microsoft.com/office/drawing/2014/main" id="{CB45AE92-0DF2-AADD-68BF-965A2C9CEE22}"/>
              </a:ext>
            </a:extLst>
          </p:cNvPr>
          <p:cNvSpPr txBox="1"/>
          <p:nvPr/>
        </p:nvSpPr>
        <p:spPr>
          <a:xfrm>
            <a:off x="4293737" y="5044116"/>
            <a:ext cx="5292716" cy="830997"/>
          </a:xfrm>
          <a:prstGeom prst="rect">
            <a:avLst/>
          </a:prstGeom>
          <a:noFill/>
        </p:spPr>
        <p:txBody>
          <a:bodyPr wrap="square">
            <a:spAutoFit/>
          </a:bodyPr>
          <a:lstStyle/>
          <a:p>
            <a:pPr marL="285750" indent="-285750">
              <a:buFont typeface="Arial" panose="020B0604020202020204" pitchFamily="34" charset="0"/>
              <a:buChar char="•"/>
            </a:pPr>
            <a:r>
              <a:rPr lang="en-US" altLang="zh-TW" sz="2400" dirty="0">
                <a:ea typeface="標楷體" panose="03000509000000000000" pitchFamily="65" charset="-120"/>
              </a:rPr>
              <a:t>179 cardiac arrest (178 persons)</a:t>
            </a:r>
          </a:p>
          <a:p>
            <a:pPr marL="285750" indent="-285750">
              <a:buFont typeface="Arial" panose="020B0604020202020204" pitchFamily="34" charset="0"/>
              <a:buChar char="•"/>
            </a:pPr>
            <a:r>
              <a:rPr lang="en-US" altLang="zh-TW" sz="2400" dirty="0">
                <a:ea typeface="標楷體" panose="03000509000000000000" pitchFamily="65" charset="-120"/>
              </a:rPr>
              <a:t>2622 vital signs</a:t>
            </a:r>
          </a:p>
        </p:txBody>
      </p:sp>
      <p:sp>
        <p:nvSpPr>
          <p:cNvPr id="10" name="文字方塊 9">
            <a:extLst>
              <a:ext uri="{FF2B5EF4-FFF2-40B4-BE49-F238E27FC236}">
                <a16:creationId xmlns:a16="http://schemas.microsoft.com/office/drawing/2014/main" id="{E009A280-7EA3-7074-4AE4-09E365766FF1}"/>
              </a:ext>
            </a:extLst>
          </p:cNvPr>
          <p:cNvSpPr txBox="1"/>
          <p:nvPr/>
        </p:nvSpPr>
        <p:spPr>
          <a:xfrm>
            <a:off x="4293737" y="3062013"/>
            <a:ext cx="5554588" cy="1228541"/>
          </a:xfrm>
          <a:prstGeom prst="rect">
            <a:avLst/>
          </a:prstGeom>
          <a:noFill/>
        </p:spPr>
        <p:txBody>
          <a:bodyPr wrap="square">
            <a:spAutoFit/>
          </a:bodyPr>
          <a:lstStyle/>
          <a:p>
            <a:pPr>
              <a:lnSpc>
                <a:spcPts val="3100"/>
              </a:lnSpc>
            </a:pPr>
            <a:r>
              <a:rPr lang="en-US" altLang="zh-TW" sz="2400" dirty="0"/>
              <a:t>G</a:t>
            </a:r>
            <a:r>
              <a:rPr lang="en-US" altLang="zh-TW" sz="2400" i="0" dirty="0">
                <a:effectLst/>
              </a:rPr>
              <a:t>eneral ward</a:t>
            </a:r>
          </a:p>
          <a:p>
            <a:pPr marL="285750" indent="-285750">
              <a:buFont typeface="Arial" panose="020B0604020202020204" pitchFamily="34" charset="0"/>
              <a:buChar char="•"/>
            </a:pPr>
            <a:r>
              <a:rPr lang="en-US" altLang="zh-TW" sz="2400" dirty="0">
                <a:ea typeface="標楷體" panose="03000509000000000000" pitchFamily="65" charset="-120"/>
              </a:rPr>
              <a:t>179 cardiac arrest (178 persons)</a:t>
            </a:r>
          </a:p>
          <a:p>
            <a:pPr marL="285750" indent="-285750">
              <a:buFont typeface="Arial" panose="020B0604020202020204" pitchFamily="34" charset="0"/>
              <a:buChar char="•"/>
            </a:pPr>
            <a:r>
              <a:rPr lang="en-US" altLang="zh-TW" sz="2400" dirty="0">
                <a:ea typeface="標楷體" panose="03000509000000000000" pitchFamily="65" charset="-120"/>
              </a:rPr>
              <a:t>4055 vital signs</a:t>
            </a:r>
          </a:p>
        </p:txBody>
      </p:sp>
      <p:sp>
        <p:nvSpPr>
          <p:cNvPr id="12" name="箭號: 向下 11">
            <a:extLst>
              <a:ext uri="{FF2B5EF4-FFF2-40B4-BE49-F238E27FC236}">
                <a16:creationId xmlns:a16="http://schemas.microsoft.com/office/drawing/2014/main" id="{E279088D-27FA-AEAA-0743-A9C9DF73A880}"/>
              </a:ext>
            </a:extLst>
          </p:cNvPr>
          <p:cNvSpPr/>
          <p:nvPr/>
        </p:nvSpPr>
        <p:spPr>
          <a:xfrm>
            <a:off x="6327122" y="4441960"/>
            <a:ext cx="297847" cy="53156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Rectangle 1">
            <a:extLst>
              <a:ext uri="{FF2B5EF4-FFF2-40B4-BE49-F238E27FC236}">
                <a16:creationId xmlns:a16="http://schemas.microsoft.com/office/drawing/2014/main" id="{7DA74FA0-3C22-BBA5-2079-4948C2D4DBA8}"/>
              </a:ext>
            </a:extLst>
          </p:cNvPr>
          <p:cNvSpPr>
            <a:spLocks noChangeArrowheads="1"/>
          </p:cNvSpPr>
          <p:nvPr/>
        </p:nvSpPr>
        <p:spPr bwMode="auto">
          <a:xfrm>
            <a:off x="6762223" y="4566903"/>
            <a:ext cx="4033595" cy="254564"/>
          </a:xfrm>
          <a:prstGeom prst="rect">
            <a:avLst/>
          </a:prstGeom>
          <a:noFill/>
          <a:ln>
            <a:noFill/>
          </a:ln>
          <a:effectLst/>
        </p:spPr>
        <p:txBody>
          <a:bodyPr vert="horz" wrap="square" lIns="0" tIns="-11109" rIns="0" bIns="-11109" numCol="1" anchor="ctr" anchorCtr="0" compatLnSpc="1">
            <a:prstTxWarp prst="textNoShape">
              <a:avLst/>
            </a:prstTxWarp>
            <a:spAutoFit/>
          </a:bodyPr>
          <a:lstStyle/>
          <a:p>
            <a:pPr defTabSz="914400" eaLnBrk="0" fontAlgn="base" hangingPunct="0">
              <a:spcBef>
                <a:spcPct val="0"/>
              </a:spcBef>
              <a:spcAft>
                <a:spcPct val="0"/>
              </a:spcAft>
            </a:pPr>
            <a:r>
              <a:rPr lang="en-US" altLang="zh-TW" dirty="0"/>
              <a:t>After data pre-processing and cleaning</a:t>
            </a:r>
            <a:endParaRPr lang="zh-TW" altLang="zh-TW" dirty="0"/>
          </a:p>
        </p:txBody>
      </p:sp>
      <p:sp>
        <p:nvSpPr>
          <p:cNvPr id="19" name="文字方塊 18">
            <a:extLst>
              <a:ext uri="{FF2B5EF4-FFF2-40B4-BE49-F238E27FC236}">
                <a16:creationId xmlns:a16="http://schemas.microsoft.com/office/drawing/2014/main" id="{75DBC9E0-28FA-D027-86DB-992794BDA639}"/>
              </a:ext>
            </a:extLst>
          </p:cNvPr>
          <p:cNvSpPr txBox="1"/>
          <p:nvPr/>
        </p:nvSpPr>
        <p:spPr>
          <a:xfrm>
            <a:off x="4573503" y="5875113"/>
            <a:ext cx="6159908" cy="707886"/>
          </a:xfrm>
          <a:prstGeom prst="rect">
            <a:avLst/>
          </a:prstGeom>
          <a:noFill/>
        </p:spPr>
        <p:txBody>
          <a:bodyPr wrap="square">
            <a:spAutoFit/>
          </a:bodyPr>
          <a:lstStyle/>
          <a:p>
            <a:r>
              <a:rPr lang="en-US" altLang="zh-TW" sz="2000" dirty="0">
                <a:solidFill>
                  <a:srgbClr val="0070C0"/>
                </a:solidFill>
              </a:rPr>
              <a:t>Positive samples</a:t>
            </a:r>
            <a:r>
              <a:rPr lang="zh-TW" altLang="en-US" sz="2000" dirty="0">
                <a:solidFill>
                  <a:srgbClr val="0070C0"/>
                </a:solidFill>
              </a:rPr>
              <a:t>：</a:t>
            </a:r>
            <a:r>
              <a:rPr lang="en-US" altLang="zh-TW" sz="2000" dirty="0">
                <a:solidFill>
                  <a:srgbClr val="0070C0"/>
                </a:solidFill>
              </a:rPr>
              <a:t>282</a:t>
            </a:r>
          </a:p>
          <a:p>
            <a:r>
              <a:rPr lang="en-US" altLang="zh-TW" sz="2000" dirty="0">
                <a:solidFill>
                  <a:srgbClr val="FF0000"/>
                </a:solidFill>
              </a:rPr>
              <a:t>Negative samples</a:t>
            </a:r>
            <a:r>
              <a:rPr lang="zh-TW" altLang="en-US" sz="2000" dirty="0">
                <a:solidFill>
                  <a:srgbClr val="FF0000"/>
                </a:solidFill>
              </a:rPr>
              <a:t>：</a:t>
            </a:r>
            <a:r>
              <a:rPr lang="en-US" altLang="zh-TW" sz="2000" dirty="0">
                <a:solidFill>
                  <a:srgbClr val="FF0000"/>
                </a:solidFill>
              </a:rPr>
              <a:t>560</a:t>
            </a:r>
            <a:endParaRPr lang="zh-TW" altLang="en-US" sz="2000" dirty="0">
              <a:solidFill>
                <a:srgbClr val="FF0000"/>
              </a:solidFill>
            </a:endParaRPr>
          </a:p>
        </p:txBody>
      </p:sp>
      <p:sp>
        <p:nvSpPr>
          <p:cNvPr id="6" name="文字方塊 5">
            <a:extLst>
              <a:ext uri="{FF2B5EF4-FFF2-40B4-BE49-F238E27FC236}">
                <a16:creationId xmlns:a16="http://schemas.microsoft.com/office/drawing/2014/main" id="{BF390D35-1821-8A29-4BF0-FB06AAFCC176}"/>
              </a:ext>
            </a:extLst>
          </p:cNvPr>
          <p:cNvSpPr txBox="1"/>
          <p:nvPr/>
        </p:nvSpPr>
        <p:spPr>
          <a:xfrm>
            <a:off x="7858598" y="6021143"/>
            <a:ext cx="3086100" cy="471732"/>
          </a:xfrm>
          <a:prstGeom prst="rect">
            <a:avLst/>
          </a:prstGeom>
          <a:noFill/>
        </p:spPr>
        <p:txBody>
          <a:bodyPr wrap="square">
            <a:spAutoFit/>
          </a:bodyPr>
          <a:lstStyle/>
          <a:p>
            <a:pPr algn="ctr">
              <a:lnSpc>
                <a:spcPts val="3100"/>
              </a:lnSpc>
            </a:pPr>
            <a:r>
              <a:rPr lang="en-US" altLang="zh-TW" sz="2400" b="1" i="0" dirty="0">
                <a:effectLst/>
              </a:rPr>
              <a:t>External test data</a:t>
            </a:r>
            <a:endParaRPr lang="en-US" altLang="zh-TW" sz="2400" i="0" dirty="0">
              <a:effectLst/>
            </a:endParaRPr>
          </a:p>
        </p:txBody>
      </p:sp>
      <p:sp>
        <p:nvSpPr>
          <p:cNvPr id="8" name="箭號: 向下 7">
            <a:extLst>
              <a:ext uri="{FF2B5EF4-FFF2-40B4-BE49-F238E27FC236}">
                <a16:creationId xmlns:a16="http://schemas.microsoft.com/office/drawing/2014/main" id="{9E334B62-A80D-5738-4EEB-0AD170E62548}"/>
              </a:ext>
            </a:extLst>
          </p:cNvPr>
          <p:cNvSpPr/>
          <p:nvPr/>
        </p:nvSpPr>
        <p:spPr>
          <a:xfrm rot="16200000">
            <a:off x="7655179" y="5968317"/>
            <a:ext cx="297847" cy="531563"/>
          </a:xfrm>
          <a:prstGeom prst="downArrow">
            <a:avLst/>
          </a:prstGeom>
          <a:solidFill>
            <a:schemeClr val="bg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12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7EDEEBA-C157-7F16-DD61-F8DD9A47B532}"/>
              </a:ext>
            </a:extLst>
          </p:cNvPr>
          <p:cNvSpPr>
            <a:spLocks noGrp="1"/>
          </p:cNvSpPr>
          <p:nvPr>
            <p:ph type="sldNum" sz="quarter" idx="12"/>
          </p:nvPr>
        </p:nvSpPr>
        <p:spPr>
          <a:xfrm>
            <a:off x="9299316" y="6427357"/>
            <a:ext cx="2743200" cy="365125"/>
          </a:xfrm>
        </p:spPr>
        <p:txBody>
          <a:bodyPr/>
          <a:lstStyle/>
          <a:p>
            <a:fld id="{425F3737-E5CE-46C3-9DB2-9B4C2B4284E0}" type="slidenum">
              <a:rPr lang="zh-TW" altLang="en-US" smtClean="0"/>
              <a:t>6</a:t>
            </a:fld>
            <a:endParaRPr lang="zh-TW" altLang="en-US" dirty="0"/>
          </a:p>
        </p:txBody>
      </p:sp>
      <p:sp>
        <p:nvSpPr>
          <p:cNvPr id="8" name="文字方塊 7">
            <a:extLst>
              <a:ext uri="{FF2B5EF4-FFF2-40B4-BE49-F238E27FC236}">
                <a16:creationId xmlns:a16="http://schemas.microsoft.com/office/drawing/2014/main" id="{49098E28-D6E2-B57A-ED33-06414C0E9900}"/>
              </a:ext>
            </a:extLst>
          </p:cNvPr>
          <p:cNvSpPr txBox="1"/>
          <p:nvPr/>
        </p:nvSpPr>
        <p:spPr>
          <a:xfrm>
            <a:off x="952901" y="3667104"/>
            <a:ext cx="10400899"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The </a:t>
            </a:r>
            <a:r>
              <a:rPr lang="en-US" altLang="zh-TW" sz="2200" b="1" dirty="0"/>
              <a:t>modified early warning score (MEWS) </a:t>
            </a:r>
            <a:r>
              <a:rPr lang="en-US" altLang="zh-TW" sz="2200" dirty="0"/>
              <a:t>and </a:t>
            </a:r>
            <a:r>
              <a:rPr lang="en-US" altLang="zh-TW" sz="2200" b="1" dirty="0"/>
              <a:t>national early warning score (NEWS) </a:t>
            </a:r>
            <a:r>
              <a:rPr lang="en-US" altLang="zh-TW" sz="2200" dirty="0"/>
              <a:t>are the most widely used MPTTS.</a:t>
            </a:r>
            <a:endParaRPr lang="zh-TW" altLang="en-US" sz="2200" dirty="0"/>
          </a:p>
        </p:txBody>
      </p:sp>
      <p:sp>
        <p:nvSpPr>
          <p:cNvPr id="10" name="文字方塊 9">
            <a:extLst>
              <a:ext uri="{FF2B5EF4-FFF2-40B4-BE49-F238E27FC236}">
                <a16:creationId xmlns:a16="http://schemas.microsoft.com/office/drawing/2014/main" id="{96706286-1D1D-4F46-A07D-129F86FA2FA3}"/>
              </a:ext>
            </a:extLst>
          </p:cNvPr>
          <p:cNvSpPr txBox="1"/>
          <p:nvPr/>
        </p:nvSpPr>
        <p:spPr>
          <a:xfrm>
            <a:off x="952902" y="5042217"/>
            <a:ext cx="10501162"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MEWS</a:t>
            </a:r>
            <a:r>
              <a:rPr lang="zh-TW" altLang="en-US" sz="2200" dirty="0"/>
              <a:t> </a:t>
            </a:r>
            <a:r>
              <a:rPr lang="en-US" altLang="zh-TW" sz="2200" dirty="0"/>
              <a:t>&amp;</a:t>
            </a:r>
            <a:r>
              <a:rPr lang="zh-TW" altLang="en-US" sz="2200" dirty="0"/>
              <a:t> </a:t>
            </a:r>
            <a:r>
              <a:rPr lang="en-US" altLang="zh-TW" sz="2200" dirty="0"/>
              <a:t>NEWS</a:t>
            </a:r>
            <a:r>
              <a:rPr lang="zh-TW" altLang="en-US" sz="2200" dirty="0"/>
              <a:t> </a:t>
            </a:r>
            <a:r>
              <a:rPr lang="en-US" altLang="zh-TW" sz="2200" dirty="0"/>
              <a:t>have better predictive values for IHCA and are more efficient in detecting clinical deterioration than SPTTS.</a:t>
            </a:r>
            <a:endParaRPr lang="zh-TW" altLang="en-US" sz="2200" dirty="0"/>
          </a:p>
        </p:txBody>
      </p:sp>
      <p:sp>
        <p:nvSpPr>
          <p:cNvPr id="16" name="文字方塊 15">
            <a:extLst>
              <a:ext uri="{FF2B5EF4-FFF2-40B4-BE49-F238E27FC236}">
                <a16:creationId xmlns:a16="http://schemas.microsoft.com/office/drawing/2014/main" id="{99D24C58-EB88-930C-7BC7-87E7EA7F99A6}"/>
              </a:ext>
            </a:extLst>
          </p:cNvPr>
          <p:cNvSpPr txBox="1"/>
          <p:nvPr/>
        </p:nvSpPr>
        <p:spPr>
          <a:xfrm>
            <a:off x="8367003" y="4434132"/>
            <a:ext cx="4886324" cy="307777"/>
          </a:xfrm>
          <a:prstGeom prst="rect">
            <a:avLst/>
          </a:prstGeom>
          <a:noFill/>
        </p:spPr>
        <p:txBody>
          <a:bodyPr wrap="square">
            <a:spAutoFit/>
          </a:bodyPr>
          <a:lstStyle/>
          <a:p>
            <a:r>
              <a:rPr lang="en-US" altLang="zh-TW" sz="1400" i="1" dirty="0"/>
              <a:t>JAMA </a:t>
            </a:r>
            <a:r>
              <a:rPr lang="en-US" altLang="zh-TW" sz="1400" i="1" dirty="0" err="1"/>
              <a:t>Netw</a:t>
            </a:r>
            <a:r>
              <a:rPr lang="en-US" altLang="zh-TW" sz="1400" i="1" dirty="0"/>
              <a:t> Open. 2020;3: e205191.</a:t>
            </a:r>
            <a:endParaRPr lang="zh-TW" altLang="en-US" sz="1400" i="1" dirty="0"/>
          </a:p>
        </p:txBody>
      </p:sp>
      <p:sp>
        <p:nvSpPr>
          <p:cNvPr id="20" name="文字方塊 19">
            <a:extLst>
              <a:ext uri="{FF2B5EF4-FFF2-40B4-BE49-F238E27FC236}">
                <a16:creationId xmlns:a16="http://schemas.microsoft.com/office/drawing/2014/main" id="{68686786-C6D1-7649-6E85-7C349F0AF917}"/>
              </a:ext>
            </a:extLst>
          </p:cNvPr>
          <p:cNvSpPr txBox="1"/>
          <p:nvPr/>
        </p:nvSpPr>
        <p:spPr>
          <a:xfrm>
            <a:off x="8481487" y="5657769"/>
            <a:ext cx="4886324" cy="307777"/>
          </a:xfrm>
          <a:prstGeom prst="rect">
            <a:avLst/>
          </a:prstGeom>
          <a:noFill/>
        </p:spPr>
        <p:txBody>
          <a:bodyPr wrap="square">
            <a:spAutoFit/>
          </a:bodyPr>
          <a:lstStyle/>
          <a:p>
            <a:r>
              <a:rPr lang="en-US" altLang="zh-TW" sz="1400" i="1" dirty="0"/>
              <a:t>Resuscitation, </a:t>
            </a:r>
            <a:r>
              <a:rPr lang="en-US" altLang="zh-TW" sz="1400" dirty="0"/>
              <a:t>2008. 79(1): p. 11-21</a:t>
            </a:r>
            <a:r>
              <a:rPr lang="en-US" altLang="zh-TW" sz="1400" i="1" dirty="0"/>
              <a:t>.</a:t>
            </a:r>
            <a:r>
              <a:rPr lang="en-US" altLang="zh-TW" sz="1400" dirty="0"/>
              <a:t>.</a:t>
            </a:r>
            <a:endParaRPr lang="zh-TW" altLang="en-US" sz="1400" dirty="0"/>
          </a:p>
        </p:txBody>
      </p:sp>
      <p:sp>
        <p:nvSpPr>
          <p:cNvPr id="23" name="文字方塊 22">
            <a:extLst>
              <a:ext uri="{FF2B5EF4-FFF2-40B4-BE49-F238E27FC236}">
                <a16:creationId xmlns:a16="http://schemas.microsoft.com/office/drawing/2014/main" id="{F53D845D-2D89-9705-0A41-464B11C9470A}"/>
              </a:ext>
            </a:extLst>
          </p:cNvPr>
          <p:cNvSpPr txBox="1"/>
          <p:nvPr/>
        </p:nvSpPr>
        <p:spPr>
          <a:xfrm>
            <a:off x="9132448" y="5923386"/>
            <a:ext cx="5252830" cy="307777"/>
          </a:xfrm>
          <a:prstGeom prst="rect">
            <a:avLst/>
          </a:prstGeom>
          <a:noFill/>
        </p:spPr>
        <p:txBody>
          <a:bodyPr wrap="square">
            <a:spAutoFit/>
          </a:bodyPr>
          <a:lstStyle/>
          <a:p>
            <a:r>
              <a:rPr lang="en-US" altLang="zh-TW" sz="1400" i="1" dirty="0"/>
              <a:t>J Am Heart Assoc</a:t>
            </a:r>
            <a:r>
              <a:rPr lang="en-US" altLang="zh-TW" sz="1400" dirty="0"/>
              <a:t>. 2018;7.</a:t>
            </a:r>
            <a:endParaRPr lang="zh-TW" altLang="en-US" sz="1400" dirty="0"/>
          </a:p>
        </p:txBody>
      </p:sp>
      <p:grpSp>
        <p:nvGrpSpPr>
          <p:cNvPr id="24" name="群組 23">
            <a:extLst>
              <a:ext uri="{FF2B5EF4-FFF2-40B4-BE49-F238E27FC236}">
                <a16:creationId xmlns:a16="http://schemas.microsoft.com/office/drawing/2014/main" id="{F8FB990D-A0E6-9E30-8630-2852FD3E44D2}"/>
              </a:ext>
            </a:extLst>
          </p:cNvPr>
          <p:cNvGrpSpPr/>
          <p:nvPr/>
        </p:nvGrpSpPr>
        <p:grpSpPr>
          <a:xfrm>
            <a:off x="1929959" y="1105956"/>
            <a:ext cx="8994690" cy="2191888"/>
            <a:chOff x="526471" y="955894"/>
            <a:chExt cx="8994690" cy="2191888"/>
          </a:xfrm>
        </p:grpSpPr>
        <p:grpSp>
          <p:nvGrpSpPr>
            <p:cNvPr id="25" name="群組 24">
              <a:extLst>
                <a:ext uri="{FF2B5EF4-FFF2-40B4-BE49-F238E27FC236}">
                  <a16:creationId xmlns:a16="http://schemas.microsoft.com/office/drawing/2014/main" id="{DE151560-11A6-2C14-2A4C-8AAC651639C7}"/>
                </a:ext>
              </a:extLst>
            </p:cNvPr>
            <p:cNvGrpSpPr/>
            <p:nvPr/>
          </p:nvGrpSpPr>
          <p:grpSpPr>
            <a:xfrm>
              <a:off x="526471" y="955894"/>
              <a:ext cx="8617529" cy="1219150"/>
              <a:chOff x="0" y="1444163"/>
              <a:chExt cx="9144000" cy="1353008"/>
            </a:xfrm>
          </p:grpSpPr>
          <p:pic>
            <p:nvPicPr>
              <p:cNvPr id="28" name="圖片 27">
                <a:extLst>
                  <a:ext uri="{FF2B5EF4-FFF2-40B4-BE49-F238E27FC236}">
                    <a16:creationId xmlns:a16="http://schemas.microsoft.com/office/drawing/2014/main" id="{7B2C5170-40DE-DEC0-6EFD-D2651989698F}"/>
                  </a:ext>
                </a:extLst>
              </p:cNvPr>
              <p:cNvPicPr>
                <a:picLocks noChangeAspect="1"/>
              </p:cNvPicPr>
              <p:nvPr/>
            </p:nvPicPr>
            <p:blipFill rotWithShape="1">
              <a:blip r:embed="rId3"/>
              <a:srcRect t="62080" b="18610"/>
              <a:stretch/>
            </p:blipFill>
            <p:spPr>
              <a:xfrm>
                <a:off x="0" y="1986679"/>
                <a:ext cx="9144000" cy="810492"/>
              </a:xfrm>
              <a:prstGeom prst="rect">
                <a:avLst/>
              </a:prstGeom>
            </p:spPr>
          </p:pic>
          <p:pic>
            <p:nvPicPr>
              <p:cNvPr id="29" name="圖片 28">
                <a:extLst>
                  <a:ext uri="{FF2B5EF4-FFF2-40B4-BE49-F238E27FC236}">
                    <a16:creationId xmlns:a16="http://schemas.microsoft.com/office/drawing/2014/main" id="{B2BC601E-1EFA-CEDD-CDC2-B97D889D4824}"/>
                  </a:ext>
                </a:extLst>
              </p:cNvPr>
              <p:cNvPicPr>
                <a:picLocks noChangeAspect="1"/>
              </p:cNvPicPr>
              <p:nvPr/>
            </p:nvPicPr>
            <p:blipFill rotWithShape="1">
              <a:blip r:embed="rId3"/>
              <a:srcRect b="87300"/>
              <a:stretch/>
            </p:blipFill>
            <p:spPr>
              <a:xfrm>
                <a:off x="0" y="1444163"/>
                <a:ext cx="9144000" cy="533060"/>
              </a:xfrm>
              <a:prstGeom prst="rect">
                <a:avLst/>
              </a:prstGeom>
            </p:spPr>
          </p:pic>
        </p:grpSp>
        <p:sp>
          <p:nvSpPr>
            <p:cNvPr id="26" name="文字方塊 25">
              <a:extLst>
                <a:ext uri="{FF2B5EF4-FFF2-40B4-BE49-F238E27FC236}">
                  <a16:creationId xmlns:a16="http://schemas.microsoft.com/office/drawing/2014/main" id="{2CCD18A0-156F-9810-F7E6-8D9472E3D6FB}"/>
                </a:ext>
              </a:extLst>
            </p:cNvPr>
            <p:cNvSpPr txBox="1"/>
            <p:nvPr/>
          </p:nvSpPr>
          <p:spPr>
            <a:xfrm>
              <a:off x="6270496" y="2840005"/>
              <a:ext cx="3250665" cy="307777"/>
            </a:xfrm>
            <a:prstGeom prst="rect">
              <a:avLst/>
            </a:prstGeom>
            <a:noFill/>
          </p:spPr>
          <p:txBody>
            <a:bodyPr wrap="square">
              <a:spAutoFit/>
            </a:bodyPr>
            <a:lstStyle/>
            <a:p>
              <a:r>
                <a:rPr lang="en-US" altLang="zh-TW" sz="1400" dirty="0"/>
                <a:t>http://hdl.handle.net/11427/11688</a:t>
              </a:r>
            </a:p>
          </p:txBody>
        </p:sp>
        <p:pic>
          <p:nvPicPr>
            <p:cNvPr id="27" name="圖片 26">
              <a:extLst>
                <a:ext uri="{FF2B5EF4-FFF2-40B4-BE49-F238E27FC236}">
                  <a16:creationId xmlns:a16="http://schemas.microsoft.com/office/drawing/2014/main" id="{1D3AC8A2-7DD8-DE8E-4662-A73A7313CF1F}"/>
                </a:ext>
              </a:extLst>
            </p:cNvPr>
            <p:cNvPicPr>
              <a:picLocks noChangeAspect="1"/>
            </p:cNvPicPr>
            <p:nvPr/>
          </p:nvPicPr>
          <p:blipFill rotWithShape="1">
            <a:blip r:embed="rId3"/>
            <a:srcRect t="42770" b="37920"/>
            <a:stretch/>
          </p:blipFill>
          <p:spPr>
            <a:xfrm>
              <a:off x="526471" y="2090832"/>
              <a:ext cx="8617529" cy="730307"/>
            </a:xfrm>
            <a:prstGeom prst="rect">
              <a:avLst/>
            </a:prstGeom>
          </p:spPr>
        </p:pic>
      </p:grpSp>
      <p:sp>
        <p:nvSpPr>
          <p:cNvPr id="30" name="矩形 29">
            <a:extLst>
              <a:ext uri="{FF2B5EF4-FFF2-40B4-BE49-F238E27FC236}">
                <a16:creationId xmlns:a16="http://schemas.microsoft.com/office/drawing/2014/main" id="{39309BC7-F7F6-A3D8-7C20-DAD7EE30F203}"/>
              </a:ext>
            </a:extLst>
          </p:cNvPr>
          <p:cNvSpPr/>
          <p:nvPr/>
        </p:nvSpPr>
        <p:spPr>
          <a:xfrm>
            <a:off x="1912510" y="2260155"/>
            <a:ext cx="8472998" cy="678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5EA95203-1B37-BABA-14DE-E2E3A779A8B2}"/>
              </a:ext>
            </a:extLst>
          </p:cNvPr>
          <p:cNvSpPr txBox="1"/>
          <p:nvPr/>
        </p:nvSpPr>
        <p:spPr>
          <a:xfrm>
            <a:off x="365760" y="288364"/>
            <a:ext cx="4572000" cy="646331"/>
          </a:xfrm>
          <a:prstGeom prst="rect">
            <a:avLst/>
          </a:prstGeom>
          <a:noFill/>
        </p:spPr>
        <p:txBody>
          <a:bodyPr wrap="square">
            <a:spAutoFit/>
          </a:bodyPr>
          <a:lstStyle/>
          <a:p>
            <a:r>
              <a:rPr lang="en-US" altLang="zh-TW" sz="3600" b="1" dirty="0"/>
              <a:t>SPTTS</a:t>
            </a:r>
            <a:r>
              <a:rPr lang="zh-TW" altLang="en-US" sz="3600" b="1" dirty="0"/>
              <a:t> </a:t>
            </a:r>
            <a:r>
              <a:rPr lang="en-US" altLang="zh-TW" sz="3600" b="1" dirty="0"/>
              <a:t>&amp;</a:t>
            </a:r>
            <a:r>
              <a:rPr lang="zh-TW" altLang="en-US" sz="3600" b="1" dirty="0"/>
              <a:t> </a:t>
            </a:r>
            <a:r>
              <a:rPr lang="en-US" altLang="zh-TW" sz="3600" b="1" dirty="0"/>
              <a:t>MPTTS</a:t>
            </a:r>
            <a:r>
              <a:rPr lang="zh-TW" altLang="en-US" sz="3600" b="1" dirty="0"/>
              <a:t> </a:t>
            </a:r>
          </a:p>
        </p:txBody>
      </p:sp>
      <p:sp>
        <p:nvSpPr>
          <p:cNvPr id="4" name="文字方塊 3">
            <a:extLst>
              <a:ext uri="{FF2B5EF4-FFF2-40B4-BE49-F238E27FC236}">
                <a16:creationId xmlns:a16="http://schemas.microsoft.com/office/drawing/2014/main" id="{03844C91-7522-158C-C0E3-84A923E1F1F8}"/>
              </a:ext>
            </a:extLst>
          </p:cNvPr>
          <p:cNvSpPr txBox="1"/>
          <p:nvPr/>
        </p:nvSpPr>
        <p:spPr>
          <a:xfrm>
            <a:off x="125192" y="6519446"/>
            <a:ext cx="5724938" cy="338554"/>
          </a:xfrm>
          <a:prstGeom prst="rect">
            <a:avLst/>
          </a:prstGeom>
          <a:noFill/>
        </p:spPr>
        <p:txBody>
          <a:bodyPr wrap="square">
            <a:spAutoFit/>
          </a:bodyPr>
          <a:lstStyle/>
          <a:p>
            <a:r>
              <a:rPr lang="en-US" altLang="zh-TW" sz="1600" dirty="0"/>
              <a:t>IHCA</a:t>
            </a:r>
            <a:r>
              <a:rPr lang="zh-TW" altLang="en-US" sz="1600" dirty="0"/>
              <a:t>：</a:t>
            </a:r>
            <a:r>
              <a:rPr lang="en-US" altLang="zh-TW" sz="1600" dirty="0"/>
              <a:t>in-hospital cardiac arrest </a:t>
            </a:r>
            <a:endParaRPr lang="zh-TW" altLang="en-US" sz="1600" dirty="0"/>
          </a:p>
        </p:txBody>
      </p:sp>
    </p:spTree>
    <p:extLst>
      <p:ext uri="{BB962C8B-B14F-4D97-AF65-F5344CB8AC3E}">
        <p14:creationId xmlns:p14="http://schemas.microsoft.com/office/powerpoint/2010/main" val="29223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p:bldP spid="20"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74986AC-B10A-B728-770E-7C553606213B}"/>
              </a:ext>
            </a:extLst>
          </p:cNvPr>
          <p:cNvSpPr>
            <a:spLocks noGrp="1"/>
          </p:cNvSpPr>
          <p:nvPr>
            <p:ph type="sldNum" sz="quarter" idx="12"/>
          </p:nvPr>
        </p:nvSpPr>
        <p:spPr/>
        <p:txBody>
          <a:bodyPr/>
          <a:lstStyle/>
          <a:p>
            <a:fld id="{1492D4C0-6025-4743-BE69-9CA9550055FB}" type="slidenum">
              <a:rPr lang="zh-TW" altLang="en-US" smtClean="0"/>
              <a:t>60</a:t>
            </a:fld>
            <a:endParaRPr lang="zh-TW" altLang="en-US"/>
          </a:p>
        </p:txBody>
      </p:sp>
      <p:graphicFrame>
        <p:nvGraphicFramePr>
          <p:cNvPr id="3" name="表格 2">
            <a:extLst>
              <a:ext uri="{FF2B5EF4-FFF2-40B4-BE49-F238E27FC236}">
                <a16:creationId xmlns:a16="http://schemas.microsoft.com/office/drawing/2014/main" id="{F536B7CF-2BC3-6295-D160-A9A5CFC6420C}"/>
              </a:ext>
            </a:extLst>
          </p:cNvPr>
          <p:cNvGraphicFramePr>
            <a:graphicFrameLocks noGrp="1"/>
          </p:cNvGraphicFramePr>
          <p:nvPr>
            <p:extLst>
              <p:ext uri="{D42A27DB-BD31-4B8C-83A1-F6EECF244321}">
                <p14:modId xmlns:p14="http://schemas.microsoft.com/office/powerpoint/2010/main" val="2876581830"/>
              </p:ext>
            </p:extLst>
          </p:nvPr>
        </p:nvGraphicFramePr>
        <p:xfrm>
          <a:off x="1366683" y="991828"/>
          <a:ext cx="9458633" cy="5636773"/>
        </p:xfrm>
        <a:graphic>
          <a:graphicData uri="http://schemas.openxmlformats.org/drawingml/2006/table">
            <a:tbl>
              <a:tblPr firstRow="1" bandRow="1">
                <a:tableStyleId>{5940675A-B579-460E-94D1-54222C63F5DA}</a:tableStyleId>
              </a:tblPr>
              <a:tblGrid>
                <a:gridCol w="3352800">
                  <a:extLst>
                    <a:ext uri="{9D8B030D-6E8A-4147-A177-3AD203B41FA5}">
                      <a16:colId xmlns:a16="http://schemas.microsoft.com/office/drawing/2014/main" val="671647604"/>
                    </a:ext>
                  </a:extLst>
                </a:gridCol>
                <a:gridCol w="2136878">
                  <a:extLst>
                    <a:ext uri="{9D8B030D-6E8A-4147-A177-3AD203B41FA5}">
                      <a16:colId xmlns:a16="http://schemas.microsoft.com/office/drawing/2014/main" val="2606467559"/>
                    </a:ext>
                  </a:extLst>
                </a:gridCol>
                <a:gridCol w="2136878">
                  <a:extLst>
                    <a:ext uri="{9D8B030D-6E8A-4147-A177-3AD203B41FA5}">
                      <a16:colId xmlns:a16="http://schemas.microsoft.com/office/drawing/2014/main" val="3669827603"/>
                    </a:ext>
                  </a:extLst>
                </a:gridCol>
                <a:gridCol w="1832077">
                  <a:extLst>
                    <a:ext uri="{9D8B030D-6E8A-4147-A177-3AD203B41FA5}">
                      <a16:colId xmlns:a16="http://schemas.microsoft.com/office/drawing/2014/main" val="2169427532"/>
                    </a:ext>
                  </a:extLst>
                </a:gridCol>
              </a:tblGrid>
              <a:tr h="448703">
                <a:tc>
                  <a:txBody>
                    <a:bodyPr/>
                    <a:lstStyle/>
                    <a:p>
                      <a:pPr algn="l"/>
                      <a:r>
                        <a:rPr lang="en-US" altLang="zh-TW" sz="2000" b="1" dirty="0">
                          <a:latin typeface="+mn-lt"/>
                          <a:cs typeface="Times New Roman" panose="02020603050405020304" pitchFamily="18" charset="0"/>
                        </a:rPr>
                        <a:t>Dataset</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2000" b="1" dirty="0">
                          <a:latin typeface="+mn-lt"/>
                          <a:cs typeface="Times New Roman" panose="02020603050405020304" pitchFamily="18" charset="0"/>
                        </a:rPr>
                        <a:t>MIMIC IV </a:t>
                      </a:r>
                      <a:r>
                        <a:rPr lang="en-US" altLang="zh-TW" sz="2000" b="1" kern="100" dirty="0">
                          <a:effectLst/>
                          <a:latin typeface="+mn-lt"/>
                          <a:ea typeface="標楷體" panose="03000509000000000000" pitchFamily="65" charset="-120"/>
                          <a:cs typeface="Cordia New" panose="020B0304020202020204" pitchFamily="34" charset="-34"/>
                        </a:rPr>
                        <a:t>(CA)</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2000" b="1" dirty="0">
                          <a:latin typeface="+mn-lt"/>
                          <a:cs typeface="Times New Roman" panose="02020603050405020304" pitchFamily="18" charset="0"/>
                        </a:rPr>
                        <a:t>Mackay Hospital (Taipei)</a:t>
                      </a:r>
                      <a:r>
                        <a:rPr lang="zh-TW" altLang="en-US" sz="2000" b="1" dirty="0">
                          <a:latin typeface="+mn-lt"/>
                          <a:cs typeface="Times New Roman" panose="02020603050405020304" pitchFamily="18" charset="0"/>
                        </a:rPr>
                        <a:t> </a:t>
                      </a:r>
                      <a:r>
                        <a:rPr lang="en-US" altLang="zh-TW" sz="2000" b="1" kern="1200" dirty="0">
                          <a:solidFill>
                            <a:srgbClr val="000000"/>
                          </a:solidFill>
                          <a:effectLst/>
                          <a:latin typeface="+mn-lt"/>
                          <a:ea typeface="+mn-ea"/>
                          <a:cs typeface="Cordia New" panose="020B0304020202020204" pitchFamily="34" charset="-34"/>
                        </a:rPr>
                        <a:t>(CA)</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2000" b="1" dirty="0">
                          <a:latin typeface="+mn-lt"/>
                          <a:cs typeface="Times New Roman" panose="02020603050405020304" pitchFamily="18" charset="0"/>
                        </a:rPr>
                        <a:t>P-value</a:t>
                      </a:r>
                      <a:endParaRPr lang="zh-TW" altLang="en-US" sz="2000" b="1"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6390707"/>
                  </a:ext>
                </a:extLst>
              </a:tr>
              <a:tr h="448703">
                <a:tc>
                  <a:txBody>
                    <a:bodyPr/>
                    <a:lstStyle/>
                    <a:p>
                      <a:pPr algn="l"/>
                      <a:r>
                        <a:rPr lang="en-US" altLang="zh-TW" sz="2000" dirty="0">
                          <a:latin typeface="+mn-lt"/>
                          <a:cs typeface="Times New Roman" panose="02020603050405020304" pitchFamily="18" charset="0"/>
                        </a:rPr>
                        <a:t>Number of total patients, n</a:t>
                      </a:r>
                      <a:endParaRPr lang="zh-TW" altLang="en-US" sz="2000" dirty="0">
                        <a:latin typeface="+mn-lt"/>
                        <a:cs typeface="Times New Roman" panose="02020603050405020304" pitchFamily="18" charset="0"/>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477</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178</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a:effectLst/>
                          <a:latin typeface="+mn-lt"/>
                          <a:ea typeface="標楷體" panose="03000509000000000000" pitchFamily="65" charset="-120"/>
                          <a:cs typeface="Cordia New" panose="020B0304020202020204" pitchFamily="34" charset="-34"/>
                        </a:rPr>
                        <a:t> </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61065969"/>
                  </a:ext>
                </a:extLst>
              </a:tr>
              <a:tr h="448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mn-lt"/>
                          <a:cs typeface="Times New Roman" panose="02020603050405020304" pitchFamily="18" charset="0"/>
                        </a:rPr>
                        <a:t>Number of total vital signs, n</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68,973</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2,622</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a:effectLst/>
                          <a:latin typeface="+mn-lt"/>
                          <a:ea typeface="標楷體" panose="03000509000000000000" pitchFamily="65" charset="-120"/>
                          <a:cs typeface="Cordia New" panose="020B0304020202020204" pitchFamily="34" charset="-34"/>
                        </a:rPr>
                        <a:t> </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1558587"/>
                  </a:ext>
                </a:extLst>
              </a:tr>
              <a:tr h="448703">
                <a:tc>
                  <a:txBody>
                    <a:bodyPr/>
                    <a:lstStyle/>
                    <a:p>
                      <a:pPr algn="l"/>
                      <a:r>
                        <a:rPr lang="en-US" altLang="zh-TW" sz="2000" dirty="0">
                          <a:latin typeface="+mn-lt"/>
                          <a:cs typeface="Times New Roman" panose="02020603050405020304" pitchFamily="18" charset="0"/>
                        </a:rPr>
                        <a:t>Age, y , mean ± SD</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65.58 ± 15.91</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70.70 ± 13.14</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dirty="0">
                          <a:effectLst/>
                          <a:latin typeface="+mn-lt"/>
                          <a:ea typeface="標楷體" panose="03000509000000000000" pitchFamily="65" charset="-120"/>
                          <a:cs typeface="Cordia New" panose="020B0304020202020204" pitchFamily="34" charset="-34"/>
                        </a:rPr>
                        <a:t> </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32729567"/>
                  </a:ext>
                </a:extLst>
              </a:tr>
              <a:tr h="448703">
                <a:tc>
                  <a:txBody>
                    <a:bodyPr/>
                    <a:lstStyle/>
                    <a:p>
                      <a:pPr algn="l"/>
                      <a:r>
                        <a:rPr lang="en-US" altLang="zh-TW" sz="2000" dirty="0">
                          <a:latin typeface="+mn-lt"/>
                          <a:cs typeface="Times New Roman" panose="02020603050405020304" pitchFamily="18" charset="0"/>
                        </a:rPr>
                        <a:t>Male ,sex , n (%)</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289 (60.59%)</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113 (63.48%)</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04800" algn="just">
                        <a:lnSpc>
                          <a:spcPct val="115000"/>
                        </a:lnSpc>
                      </a:pPr>
                      <a:r>
                        <a:rPr lang="en-US" sz="2000" kern="100" dirty="0">
                          <a:effectLst/>
                          <a:latin typeface="+mn-lt"/>
                          <a:ea typeface="標楷體" panose="03000509000000000000" pitchFamily="65" charset="-120"/>
                          <a:cs typeface="Cordia New" panose="020B0304020202020204" pitchFamily="34" charset="-34"/>
                        </a:rPr>
                        <a:t> </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32958213"/>
                  </a:ext>
                </a:extLst>
              </a:tr>
              <a:tr h="448703">
                <a:tc>
                  <a:txBody>
                    <a:bodyPr/>
                    <a:lstStyle/>
                    <a:p>
                      <a:pPr algn="l"/>
                      <a:r>
                        <a:rPr lang="en-US" altLang="zh-TW" sz="2000" b="1" dirty="0">
                          <a:latin typeface="+mn-lt"/>
                          <a:cs typeface="Times New Roman" panose="02020603050405020304" pitchFamily="18" charset="0"/>
                        </a:rPr>
                        <a:t>Features, mean ± SD </a:t>
                      </a:r>
                      <a:endParaRPr lang="zh-TW" altLang="en-US" sz="2000" b="1" dirty="0">
                        <a:latin typeface="+mn-lt"/>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2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2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2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9651279"/>
                  </a:ext>
                </a:extLst>
              </a:tr>
              <a:tr h="448703">
                <a:tc>
                  <a:txBody>
                    <a:bodyPr/>
                    <a:lstStyle/>
                    <a:p>
                      <a:pPr lvl="0" algn="l"/>
                      <a:r>
                        <a:rPr lang="en-US" altLang="zh-TW" sz="2000" dirty="0">
                          <a:latin typeface="+mn-lt"/>
                          <a:cs typeface="Times New Roman" panose="02020603050405020304" pitchFamily="18" charset="0"/>
                        </a:rPr>
                        <a:t>    SBP (mmHg)</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標楷體" panose="03000509000000000000" pitchFamily="65" charset="-120"/>
                          <a:cs typeface="Cordia New" panose="020B0304020202020204" pitchFamily="34" charset="-34"/>
                        </a:rPr>
                        <a:t>110.69 ± 22.06</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124.76 ± 27.05</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新細明體" panose="02020500000000000000" pitchFamily="18" charset="-120"/>
                          <a:cs typeface="Cordia New" panose="020B0304020202020204" pitchFamily="34" charset="-34"/>
                        </a:rPr>
                        <a:t>p &lt; 0.05</a:t>
                      </a:r>
                      <a:r>
                        <a:rPr lang="zh-TW" altLang="en-US" sz="2000" kern="100" dirty="0">
                          <a:effectLst/>
                          <a:latin typeface="+mn-lt"/>
                          <a:ea typeface="新細明體" panose="02020500000000000000" pitchFamily="18"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9012861"/>
                  </a:ext>
                </a:extLst>
              </a:tr>
              <a:tr h="448703">
                <a:tc>
                  <a:txBody>
                    <a:bodyPr/>
                    <a:lstStyle/>
                    <a:p>
                      <a:pPr algn="l"/>
                      <a:r>
                        <a:rPr lang="en-US" altLang="zh-TW" sz="2000" dirty="0">
                          <a:latin typeface="+mn-lt"/>
                          <a:cs typeface="Times New Roman" panose="02020603050405020304" pitchFamily="18" charset="0"/>
                        </a:rPr>
                        <a:t>    DBP (mmHg)</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61.96 ± 15.74</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200">
                          <a:solidFill>
                            <a:srgbClr val="000000"/>
                          </a:solidFill>
                          <a:effectLst/>
                          <a:latin typeface="+mn-lt"/>
                          <a:ea typeface="新細明體" panose="02020500000000000000" pitchFamily="18" charset="-120"/>
                          <a:cs typeface="Cordia New" panose="020B0304020202020204" pitchFamily="34" charset="-34"/>
                        </a:rPr>
                        <a:t>67.15 ± 14.90</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新細明體" panose="02020500000000000000" pitchFamily="18" charset="-120"/>
                          <a:cs typeface="Cordia New" panose="020B0304020202020204" pitchFamily="34" charset="-34"/>
                        </a:rPr>
                        <a:t>p &lt; 0.05</a:t>
                      </a:r>
                      <a:r>
                        <a:rPr lang="zh-TW" altLang="en-US" sz="2000" kern="100" dirty="0">
                          <a:effectLst/>
                          <a:latin typeface="+mn-lt"/>
                          <a:ea typeface="新細明體" panose="02020500000000000000" pitchFamily="18"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3728999"/>
                  </a:ext>
                </a:extLst>
              </a:tr>
              <a:tr h="448703">
                <a:tc>
                  <a:txBody>
                    <a:bodyPr/>
                    <a:lstStyle/>
                    <a:p>
                      <a:pPr algn="l"/>
                      <a:r>
                        <a:rPr lang="en-US" altLang="zh-TW" sz="2000" dirty="0">
                          <a:latin typeface="+mn-lt"/>
                          <a:cs typeface="Times New Roman" panose="02020603050405020304" pitchFamily="18" charset="0"/>
                        </a:rPr>
                        <a:t>    HR (/min)</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89.32 ± 20.88</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93.53 ± 24.42</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新細明體" panose="02020500000000000000" pitchFamily="18" charset="-120"/>
                          <a:cs typeface="Cordia New" panose="020B0304020202020204" pitchFamily="34" charset="-34"/>
                        </a:rPr>
                        <a:t>p &lt; 0.05</a:t>
                      </a:r>
                      <a:r>
                        <a:rPr lang="zh-TW" altLang="en-US" sz="2000" kern="100" dirty="0">
                          <a:effectLst/>
                          <a:latin typeface="+mn-lt"/>
                          <a:ea typeface="新細明體" panose="02020500000000000000" pitchFamily="18"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74622"/>
                  </a:ext>
                </a:extLst>
              </a:tr>
              <a:tr h="448703">
                <a:tc>
                  <a:txBody>
                    <a:bodyPr/>
                    <a:lstStyle/>
                    <a:p>
                      <a:pPr algn="l"/>
                      <a:r>
                        <a:rPr lang="en-US" altLang="zh-TW" sz="2000" dirty="0">
                          <a:latin typeface="+mn-lt"/>
                          <a:cs typeface="Times New Roman" panose="02020603050405020304" pitchFamily="18" charset="0"/>
                        </a:rPr>
                        <a:t>    RR (/min)</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21.79 ± 6.45</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200" dirty="0">
                          <a:solidFill>
                            <a:srgbClr val="000000"/>
                          </a:solidFill>
                          <a:effectLst/>
                          <a:latin typeface="+mn-lt"/>
                          <a:ea typeface="新細明體" panose="02020500000000000000" pitchFamily="18" charset="-120"/>
                          <a:cs typeface="Cordia New" panose="020B0304020202020204" pitchFamily="34" charset="-34"/>
                        </a:rPr>
                        <a:t>19.66 ± 4.12</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新細明體" panose="02020500000000000000" pitchFamily="18" charset="-120"/>
                          <a:cs typeface="Cordia New" panose="020B0304020202020204" pitchFamily="34" charset="-34"/>
                        </a:rPr>
                        <a:t>p &lt; 0.05</a:t>
                      </a:r>
                      <a:r>
                        <a:rPr lang="zh-TW" altLang="en-US" sz="2000" kern="100" dirty="0">
                          <a:effectLst/>
                          <a:latin typeface="+mn-lt"/>
                          <a:ea typeface="新細明體" panose="02020500000000000000" pitchFamily="18"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0128616"/>
                  </a:ext>
                </a:extLst>
              </a:tr>
              <a:tr h="448703">
                <a:tc>
                  <a:txBody>
                    <a:bodyPr/>
                    <a:lstStyle/>
                    <a:p>
                      <a:pPr algn="l"/>
                      <a:r>
                        <a:rPr lang="en-US" altLang="zh-TW" sz="2000" dirty="0">
                          <a:latin typeface="+mn-lt"/>
                          <a:cs typeface="Times New Roman" panose="02020603050405020304" pitchFamily="18" charset="0"/>
                        </a:rPr>
                        <a:t>    BT (℃)</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36.94 ± 1.04</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200">
                          <a:solidFill>
                            <a:srgbClr val="000000"/>
                          </a:solidFill>
                          <a:effectLst/>
                          <a:latin typeface="+mn-lt"/>
                          <a:ea typeface="新細明體" panose="02020500000000000000" pitchFamily="18" charset="-120"/>
                          <a:cs typeface="Cordia New" panose="020B0304020202020204" pitchFamily="34" charset="-34"/>
                        </a:rPr>
                        <a:t>37.00 ± 1.13</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新細明體" panose="02020500000000000000" pitchFamily="18" charset="-120"/>
                          <a:cs typeface="Cordia New" panose="020B0304020202020204" pitchFamily="34" charset="-34"/>
                        </a:rPr>
                        <a:t>p &lt; 0.05</a:t>
                      </a:r>
                      <a:r>
                        <a:rPr lang="zh-TW" altLang="en-US" sz="2000" kern="100" dirty="0">
                          <a:effectLst/>
                          <a:latin typeface="+mn-lt"/>
                          <a:ea typeface="新細明體" panose="02020500000000000000" pitchFamily="18"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015296"/>
                  </a:ext>
                </a:extLst>
              </a:tr>
              <a:tr h="448703">
                <a:tc>
                  <a:txBody>
                    <a:bodyPr/>
                    <a:lstStyle/>
                    <a:p>
                      <a:pPr algn="l"/>
                      <a:r>
                        <a:rPr lang="en-US" altLang="zh-TW" sz="2000" dirty="0">
                          <a:latin typeface="+mn-lt"/>
                          <a:cs typeface="Times New Roman" panose="02020603050405020304" pitchFamily="18" charset="0"/>
                        </a:rPr>
                        <a:t>    SpO</a:t>
                      </a:r>
                      <a:r>
                        <a:rPr lang="en-US" altLang="zh-TW" sz="2000" baseline="-25000" dirty="0">
                          <a:latin typeface="+mn-lt"/>
                          <a:cs typeface="Times New Roman" panose="02020603050405020304" pitchFamily="18" charset="0"/>
                        </a:rPr>
                        <a:t>2</a:t>
                      </a:r>
                      <a:r>
                        <a:rPr lang="en-US" altLang="zh-TW" sz="2000" dirty="0">
                          <a:latin typeface="+mn-lt"/>
                          <a:cs typeface="Times New Roman" panose="02020603050405020304" pitchFamily="18" charset="0"/>
                        </a:rPr>
                        <a:t>(%)</a:t>
                      </a:r>
                      <a:endParaRPr lang="zh-TW" altLang="en-US" sz="2000" dirty="0">
                        <a:latin typeface="+mn-lt"/>
                        <a:cs typeface="Times New Roman" panose="02020603050405020304" pitchFamily="18" charset="0"/>
                      </a:endParaRPr>
                    </a:p>
                  </a:txBody>
                  <a:tcPr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a:effectLst/>
                          <a:latin typeface="+mn-lt"/>
                          <a:ea typeface="標楷體" panose="03000509000000000000" pitchFamily="65" charset="-120"/>
                          <a:cs typeface="Cordia New" panose="020B0304020202020204" pitchFamily="34" charset="-34"/>
                        </a:rPr>
                        <a:t>96.50 ± 4.83</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200">
                          <a:solidFill>
                            <a:srgbClr val="000000"/>
                          </a:solidFill>
                          <a:effectLst/>
                          <a:latin typeface="+mn-lt"/>
                          <a:ea typeface="新細明體" panose="02020500000000000000" pitchFamily="18" charset="-120"/>
                          <a:cs typeface="Cordia New" panose="020B0304020202020204" pitchFamily="34" charset="-34"/>
                        </a:rPr>
                        <a:t>374.87 ± 3835.79</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just">
                        <a:lnSpc>
                          <a:spcPct val="115000"/>
                        </a:lnSpc>
                      </a:pPr>
                      <a:r>
                        <a:rPr lang="en-US" sz="2000" kern="100" dirty="0">
                          <a:effectLst/>
                          <a:latin typeface="+mn-lt"/>
                          <a:ea typeface="新細明體" panose="02020500000000000000" pitchFamily="18" charset="-120"/>
                          <a:cs typeface="Cordia New" panose="020B0304020202020204" pitchFamily="34" charset="-34"/>
                        </a:rPr>
                        <a:t>p &lt; 0.05</a:t>
                      </a:r>
                      <a:r>
                        <a:rPr lang="zh-TW" altLang="en-US" sz="2000" kern="100" dirty="0">
                          <a:effectLst/>
                          <a:latin typeface="+mn-lt"/>
                          <a:ea typeface="新細明體" panose="02020500000000000000" pitchFamily="18" charset="-120"/>
                          <a:cs typeface="Cordia New" panose="020B0304020202020204" pitchFamily="34" charset="-34"/>
                        </a:rPr>
                        <a:t>*</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1478397"/>
                  </a:ext>
                </a:extLst>
              </a:tr>
            </a:tbl>
          </a:graphicData>
        </a:graphic>
      </p:graphicFrame>
      <p:sp>
        <p:nvSpPr>
          <p:cNvPr id="4" name="文字方塊 3">
            <a:extLst>
              <a:ext uri="{FF2B5EF4-FFF2-40B4-BE49-F238E27FC236}">
                <a16:creationId xmlns:a16="http://schemas.microsoft.com/office/drawing/2014/main" id="{7EBA7A2E-4958-F01C-70E4-DA76A72AE82B}"/>
              </a:ext>
            </a:extLst>
          </p:cNvPr>
          <p:cNvSpPr txBox="1"/>
          <p:nvPr/>
        </p:nvSpPr>
        <p:spPr>
          <a:xfrm>
            <a:off x="375781" y="229399"/>
            <a:ext cx="5225822" cy="646331"/>
          </a:xfrm>
          <a:prstGeom prst="rect">
            <a:avLst/>
          </a:prstGeom>
          <a:noFill/>
        </p:spPr>
        <p:txBody>
          <a:bodyPr wrap="square" rtlCol="0">
            <a:spAutoFit/>
          </a:bodyPr>
          <a:lstStyle/>
          <a:p>
            <a:r>
              <a:rPr lang="en-US" altLang="zh-TW" sz="3600" b="1" dirty="0"/>
              <a:t>Patient characteristics</a:t>
            </a:r>
            <a:endParaRPr lang="zh-TW" altLang="en-US" sz="3600" b="1" dirty="0"/>
          </a:p>
        </p:txBody>
      </p:sp>
    </p:spTree>
    <p:extLst>
      <p:ext uri="{BB962C8B-B14F-4D97-AF65-F5344CB8AC3E}">
        <p14:creationId xmlns:p14="http://schemas.microsoft.com/office/powerpoint/2010/main" val="241811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70ECF627-C868-E842-741E-E8BAC01D5AE0}"/>
              </a:ext>
            </a:extLst>
          </p:cNvPr>
          <p:cNvGraphicFramePr>
            <a:graphicFrameLocks noGrp="1"/>
          </p:cNvGraphicFramePr>
          <p:nvPr>
            <p:extLst>
              <p:ext uri="{D42A27DB-BD31-4B8C-83A1-F6EECF244321}">
                <p14:modId xmlns:p14="http://schemas.microsoft.com/office/powerpoint/2010/main" val="1605203339"/>
              </p:ext>
            </p:extLst>
          </p:nvPr>
        </p:nvGraphicFramePr>
        <p:xfrm>
          <a:off x="3164480" y="1211538"/>
          <a:ext cx="8302910" cy="2437020"/>
        </p:xfrm>
        <a:graphic>
          <a:graphicData uri="http://schemas.openxmlformats.org/drawingml/2006/table">
            <a:tbl>
              <a:tblPr firstRow="1" bandRow="1">
                <a:tableStyleId>{5940675A-B579-460E-94D1-54222C63F5DA}</a:tableStyleId>
              </a:tblPr>
              <a:tblGrid>
                <a:gridCol w="1336910">
                  <a:extLst>
                    <a:ext uri="{9D8B030D-6E8A-4147-A177-3AD203B41FA5}">
                      <a16:colId xmlns:a16="http://schemas.microsoft.com/office/drawing/2014/main" val="706055376"/>
                    </a:ext>
                  </a:extLst>
                </a:gridCol>
                <a:gridCol w="1161000">
                  <a:extLst>
                    <a:ext uri="{9D8B030D-6E8A-4147-A177-3AD203B41FA5}">
                      <a16:colId xmlns:a16="http://schemas.microsoft.com/office/drawing/2014/main" val="3466140243"/>
                    </a:ext>
                  </a:extLst>
                </a:gridCol>
                <a:gridCol w="1161000">
                  <a:extLst>
                    <a:ext uri="{9D8B030D-6E8A-4147-A177-3AD203B41FA5}">
                      <a16:colId xmlns:a16="http://schemas.microsoft.com/office/drawing/2014/main" val="2379627179"/>
                    </a:ext>
                  </a:extLst>
                </a:gridCol>
                <a:gridCol w="1161000">
                  <a:extLst>
                    <a:ext uri="{9D8B030D-6E8A-4147-A177-3AD203B41FA5}">
                      <a16:colId xmlns:a16="http://schemas.microsoft.com/office/drawing/2014/main" val="3015518174"/>
                    </a:ext>
                  </a:extLst>
                </a:gridCol>
                <a:gridCol w="1161000">
                  <a:extLst>
                    <a:ext uri="{9D8B030D-6E8A-4147-A177-3AD203B41FA5}">
                      <a16:colId xmlns:a16="http://schemas.microsoft.com/office/drawing/2014/main" val="2899456142"/>
                    </a:ext>
                  </a:extLst>
                </a:gridCol>
                <a:gridCol w="1161000">
                  <a:extLst>
                    <a:ext uri="{9D8B030D-6E8A-4147-A177-3AD203B41FA5}">
                      <a16:colId xmlns:a16="http://schemas.microsoft.com/office/drawing/2014/main" val="4202845120"/>
                    </a:ext>
                  </a:extLst>
                </a:gridCol>
                <a:gridCol w="1161000">
                  <a:extLst>
                    <a:ext uri="{9D8B030D-6E8A-4147-A177-3AD203B41FA5}">
                      <a16:colId xmlns:a16="http://schemas.microsoft.com/office/drawing/2014/main" val="2848169066"/>
                    </a:ext>
                  </a:extLst>
                </a:gridCol>
              </a:tblGrid>
              <a:tr h="487404">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87404">
                <a:tc>
                  <a:txBody>
                    <a:bodyPr/>
                    <a:lstStyle/>
                    <a:p>
                      <a:pPr algn="ctr"/>
                      <a:r>
                        <a:rPr lang="en-US" altLang="zh-TW" sz="1800" b="1" dirty="0"/>
                        <a:t>RNN</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0.78</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0.71</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0.60</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0.87</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87404">
                <a:tc>
                  <a:txBody>
                    <a:bodyPr/>
                    <a:lstStyle/>
                    <a:p>
                      <a:pPr algn="ctr"/>
                      <a:r>
                        <a:rPr lang="en-US" altLang="zh-TW" sz="1800" b="1" dirty="0"/>
                        <a:t>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0.96</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0.60</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0.70</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487404">
                <a:tc>
                  <a:txBody>
                    <a:bodyPr/>
                    <a:lstStyle/>
                    <a:p>
                      <a:pPr algn="ctr"/>
                      <a:r>
                        <a:rPr lang="en-US" altLang="zh-TW" sz="1800" b="1" dirty="0"/>
                        <a:t>GRU</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0.76</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0.63</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0.74</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0.78</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0.68</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0.87</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914290"/>
                  </a:ext>
                </a:extLst>
              </a:tr>
              <a:tr h="487404">
                <a:tc>
                  <a:txBody>
                    <a:bodyPr/>
                    <a:lstStyle/>
                    <a:p>
                      <a:pPr algn="ctr"/>
                      <a:r>
                        <a:rPr lang="en-US" altLang="zh-TW" sz="1800" b="1" dirty="0"/>
                        <a:t>CNN-LSTM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0.44</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0.99</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0.38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0.71</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0.85</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graphicFrame>
        <p:nvGraphicFramePr>
          <p:cNvPr id="2" name="表格 1">
            <a:extLst>
              <a:ext uri="{FF2B5EF4-FFF2-40B4-BE49-F238E27FC236}">
                <a16:creationId xmlns:a16="http://schemas.microsoft.com/office/drawing/2014/main" id="{6DE3BBAD-42DD-A318-DC2F-4FD03AEBF333}"/>
              </a:ext>
            </a:extLst>
          </p:cNvPr>
          <p:cNvGraphicFramePr>
            <a:graphicFrameLocks noGrp="1"/>
          </p:cNvGraphicFramePr>
          <p:nvPr>
            <p:extLst>
              <p:ext uri="{D42A27DB-BD31-4B8C-83A1-F6EECF244321}">
                <p14:modId xmlns:p14="http://schemas.microsoft.com/office/powerpoint/2010/main" val="1150510348"/>
              </p:ext>
            </p:extLst>
          </p:nvPr>
        </p:nvGraphicFramePr>
        <p:xfrm>
          <a:off x="3164480" y="4058058"/>
          <a:ext cx="8302910" cy="2437020"/>
        </p:xfrm>
        <a:graphic>
          <a:graphicData uri="http://schemas.openxmlformats.org/drawingml/2006/table">
            <a:tbl>
              <a:tblPr firstRow="1" bandRow="1">
                <a:tableStyleId>{5940675A-B579-460E-94D1-54222C63F5DA}</a:tableStyleId>
              </a:tblPr>
              <a:tblGrid>
                <a:gridCol w="1336910">
                  <a:extLst>
                    <a:ext uri="{9D8B030D-6E8A-4147-A177-3AD203B41FA5}">
                      <a16:colId xmlns:a16="http://schemas.microsoft.com/office/drawing/2014/main" val="706055376"/>
                    </a:ext>
                  </a:extLst>
                </a:gridCol>
                <a:gridCol w="1161000">
                  <a:extLst>
                    <a:ext uri="{9D8B030D-6E8A-4147-A177-3AD203B41FA5}">
                      <a16:colId xmlns:a16="http://schemas.microsoft.com/office/drawing/2014/main" val="3466140243"/>
                    </a:ext>
                  </a:extLst>
                </a:gridCol>
                <a:gridCol w="1161000">
                  <a:extLst>
                    <a:ext uri="{9D8B030D-6E8A-4147-A177-3AD203B41FA5}">
                      <a16:colId xmlns:a16="http://schemas.microsoft.com/office/drawing/2014/main" val="2379627179"/>
                    </a:ext>
                  </a:extLst>
                </a:gridCol>
                <a:gridCol w="1161000">
                  <a:extLst>
                    <a:ext uri="{9D8B030D-6E8A-4147-A177-3AD203B41FA5}">
                      <a16:colId xmlns:a16="http://schemas.microsoft.com/office/drawing/2014/main" val="3015518174"/>
                    </a:ext>
                  </a:extLst>
                </a:gridCol>
                <a:gridCol w="1161000">
                  <a:extLst>
                    <a:ext uri="{9D8B030D-6E8A-4147-A177-3AD203B41FA5}">
                      <a16:colId xmlns:a16="http://schemas.microsoft.com/office/drawing/2014/main" val="2899456142"/>
                    </a:ext>
                  </a:extLst>
                </a:gridCol>
                <a:gridCol w="1161000">
                  <a:extLst>
                    <a:ext uri="{9D8B030D-6E8A-4147-A177-3AD203B41FA5}">
                      <a16:colId xmlns:a16="http://schemas.microsoft.com/office/drawing/2014/main" val="4202845120"/>
                    </a:ext>
                  </a:extLst>
                </a:gridCol>
                <a:gridCol w="1161000">
                  <a:extLst>
                    <a:ext uri="{9D8B030D-6E8A-4147-A177-3AD203B41FA5}">
                      <a16:colId xmlns:a16="http://schemas.microsoft.com/office/drawing/2014/main" val="2848169066"/>
                    </a:ext>
                  </a:extLst>
                </a:gridCol>
              </a:tblGrid>
              <a:tr h="487404">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87404">
                <a:tc>
                  <a:txBody>
                    <a:bodyPr/>
                    <a:lstStyle/>
                    <a:p>
                      <a:pPr algn="ctr"/>
                      <a:r>
                        <a:rPr lang="en-US" altLang="zh-TW" sz="1800" b="1" dirty="0"/>
                        <a:t>RNN</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0.67</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0.51</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0.87</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0.58</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0.83</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87404">
                <a:tc>
                  <a:txBody>
                    <a:bodyPr/>
                    <a:lstStyle/>
                    <a:p>
                      <a:pPr algn="ctr"/>
                      <a:r>
                        <a:rPr lang="en-US" altLang="zh-TW" sz="1800" b="1" dirty="0"/>
                        <a:t>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0.96</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0.61</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0.70</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0.86</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487404">
                <a:tc>
                  <a:txBody>
                    <a:bodyPr/>
                    <a:lstStyle/>
                    <a:p>
                      <a:pPr algn="ctr"/>
                      <a:r>
                        <a:rPr lang="en-US" altLang="zh-TW" sz="1800" b="1" dirty="0"/>
                        <a:t>GRU</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0.76</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0.64</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0.65</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0.84</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914290"/>
                  </a:ext>
                </a:extLst>
              </a:tr>
              <a:tr h="487404">
                <a:tc>
                  <a:txBody>
                    <a:bodyPr/>
                    <a:lstStyle/>
                    <a:p>
                      <a:pPr algn="ctr"/>
                      <a:r>
                        <a:rPr lang="en-US" altLang="zh-TW" sz="1800" b="1" dirty="0"/>
                        <a:t>CNN-LSTM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0.73</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0.57</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0.74</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0.72</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0.64</a:t>
                      </a:r>
                      <a:endParaRPr lang="zh-TW" sz="18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0.84</a:t>
                      </a:r>
                      <a:endParaRPr lang="zh-TW" sz="18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sp>
        <p:nvSpPr>
          <p:cNvPr id="5" name="投影片編號版面配置區 2">
            <a:extLst>
              <a:ext uri="{FF2B5EF4-FFF2-40B4-BE49-F238E27FC236}">
                <a16:creationId xmlns:a16="http://schemas.microsoft.com/office/drawing/2014/main" id="{1B20BF1B-9D1F-319F-DAE4-75D364EA479C}"/>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61</a:t>
            </a:fld>
            <a:endParaRPr lang="zh-TW" altLang="en-US"/>
          </a:p>
        </p:txBody>
      </p:sp>
      <p:sp>
        <p:nvSpPr>
          <p:cNvPr id="4" name="標題 1">
            <a:extLst>
              <a:ext uri="{FF2B5EF4-FFF2-40B4-BE49-F238E27FC236}">
                <a16:creationId xmlns:a16="http://schemas.microsoft.com/office/drawing/2014/main" id="{B16F1434-92CA-DA4E-FC59-F975DD1680CD}"/>
              </a:ext>
            </a:extLst>
          </p:cNvPr>
          <p:cNvSpPr txBox="1">
            <a:spLocks/>
          </p:cNvSpPr>
          <p:nvPr/>
        </p:nvSpPr>
        <p:spPr>
          <a:xfrm>
            <a:off x="463125" y="349956"/>
            <a:ext cx="5402710" cy="5709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External validation</a:t>
            </a:r>
            <a:endParaRPr lang="zh-TW" altLang="en-US" sz="3600" b="1" dirty="0">
              <a:latin typeface="+mn-lt"/>
              <a:ea typeface="標楷體" panose="03000509000000000000" pitchFamily="65" charset="-120"/>
              <a:cs typeface="Times New Roman" panose="02020603050405020304" pitchFamily="18" charset="0"/>
            </a:endParaRPr>
          </a:p>
        </p:txBody>
      </p:sp>
      <p:sp>
        <p:nvSpPr>
          <p:cNvPr id="6" name="矩形 5">
            <a:extLst>
              <a:ext uri="{FF2B5EF4-FFF2-40B4-BE49-F238E27FC236}">
                <a16:creationId xmlns:a16="http://schemas.microsoft.com/office/drawing/2014/main" id="{B213ACC4-17A6-E0D5-2353-8AE9AE04B7FB}"/>
              </a:ext>
            </a:extLst>
          </p:cNvPr>
          <p:cNvSpPr/>
          <p:nvPr/>
        </p:nvSpPr>
        <p:spPr>
          <a:xfrm>
            <a:off x="483063" y="2791723"/>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Times New Roman" panose="02020603050405020304" pitchFamily="18" charset="0"/>
              </a:rPr>
              <a:t>Positive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p>
          <a:p>
            <a:pPr marL="342900" indent="-342900">
              <a:buFont typeface="Arial" panose="020B0604020202020204" pitchFamily="34" charset="0"/>
              <a:buChar char="•"/>
            </a:pPr>
            <a:r>
              <a:rPr lang="en-US" altLang="zh-TW" sz="1600" b="1" dirty="0">
                <a:cs typeface="Times New Roman" panose="02020603050405020304" pitchFamily="18" charset="0"/>
              </a:rPr>
              <a:t>Negative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endParaRPr lang="zh-TW" altLang="en-US" sz="1600" b="1" dirty="0">
              <a:cs typeface="Times New Roman" panose="02020603050405020304" pitchFamily="18" charset="0"/>
            </a:endParaRPr>
          </a:p>
        </p:txBody>
      </p:sp>
      <p:sp>
        <p:nvSpPr>
          <p:cNvPr id="10" name="矩形 9">
            <a:extLst>
              <a:ext uri="{FF2B5EF4-FFF2-40B4-BE49-F238E27FC236}">
                <a16:creationId xmlns:a16="http://schemas.microsoft.com/office/drawing/2014/main" id="{D0165DB4-A2C2-A617-76E3-DFB19B00302A}"/>
              </a:ext>
            </a:extLst>
          </p:cNvPr>
          <p:cNvSpPr/>
          <p:nvPr/>
        </p:nvSpPr>
        <p:spPr>
          <a:xfrm>
            <a:off x="483063" y="5580345"/>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Times New Roman" panose="02020603050405020304" pitchFamily="18" charset="0"/>
              </a:rPr>
              <a:t>Positive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CA</a:t>
            </a:r>
          </a:p>
          <a:p>
            <a:pPr marL="342900" indent="-342900">
              <a:buFont typeface="Arial" panose="020B0604020202020204" pitchFamily="34" charset="0"/>
              <a:buChar char="•"/>
            </a:pPr>
            <a:r>
              <a:rPr lang="en-US" altLang="zh-TW" sz="1600" b="1" dirty="0">
                <a:cs typeface="Times New Roman" panose="02020603050405020304" pitchFamily="18" charset="0"/>
              </a:rPr>
              <a:t>Negative sample</a:t>
            </a:r>
            <a:r>
              <a:rPr lang="zh-TW" altLang="en-US" sz="1600" b="1" dirty="0">
                <a:cs typeface="Times New Roman" panose="02020603050405020304" pitchFamily="18" charset="0"/>
              </a:rPr>
              <a:t>：</a:t>
            </a:r>
            <a:r>
              <a:rPr lang="en-US" altLang="zh-TW" sz="1600" b="1" dirty="0">
                <a:cs typeface="Times New Roman" panose="02020603050405020304" pitchFamily="18" charset="0"/>
              </a:rPr>
              <a:t>Non-CA</a:t>
            </a:r>
            <a:endParaRPr lang="zh-TW" altLang="en-US" sz="1600" b="1" dirty="0">
              <a:cs typeface="Times New Roman" panose="02020603050405020304" pitchFamily="18" charset="0"/>
            </a:endParaRPr>
          </a:p>
        </p:txBody>
      </p:sp>
      <p:pic>
        <p:nvPicPr>
          <p:cNvPr id="12" name="圖片 11">
            <a:extLst>
              <a:ext uri="{FF2B5EF4-FFF2-40B4-BE49-F238E27FC236}">
                <a16:creationId xmlns:a16="http://schemas.microsoft.com/office/drawing/2014/main" id="{0BE8217A-C2B0-1EF1-3DF2-0CA8157A0157}"/>
              </a:ext>
            </a:extLst>
          </p:cNvPr>
          <p:cNvPicPr>
            <a:picLocks noChangeAspect="1"/>
          </p:cNvPicPr>
          <p:nvPr/>
        </p:nvPicPr>
        <p:blipFill>
          <a:blip r:embed="rId3"/>
          <a:stretch>
            <a:fillRect/>
          </a:stretch>
        </p:blipFill>
        <p:spPr>
          <a:xfrm>
            <a:off x="823041" y="1495169"/>
            <a:ext cx="1771045" cy="1242621"/>
          </a:xfrm>
          <a:prstGeom prst="rect">
            <a:avLst/>
          </a:prstGeom>
        </p:spPr>
      </p:pic>
      <p:pic>
        <p:nvPicPr>
          <p:cNvPr id="13" name="圖片 12">
            <a:extLst>
              <a:ext uri="{FF2B5EF4-FFF2-40B4-BE49-F238E27FC236}">
                <a16:creationId xmlns:a16="http://schemas.microsoft.com/office/drawing/2014/main" id="{83CEBCB1-4172-83DF-70FF-B16E7858BD60}"/>
              </a:ext>
            </a:extLst>
          </p:cNvPr>
          <p:cNvPicPr>
            <a:picLocks noChangeAspect="1"/>
          </p:cNvPicPr>
          <p:nvPr/>
        </p:nvPicPr>
        <p:blipFill>
          <a:blip r:embed="rId3"/>
          <a:stretch>
            <a:fillRect/>
          </a:stretch>
        </p:blipFill>
        <p:spPr>
          <a:xfrm>
            <a:off x="823041" y="4296396"/>
            <a:ext cx="1771045" cy="1242621"/>
          </a:xfrm>
          <a:prstGeom prst="rect">
            <a:avLst/>
          </a:prstGeom>
        </p:spPr>
      </p:pic>
      <p:sp>
        <p:nvSpPr>
          <p:cNvPr id="7" name="矩形 6">
            <a:extLst>
              <a:ext uri="{FF2B5EF4-FFF2-40B4-BE49-F238E27FC236}">
                <a16:creationId xmlns:a16="http://schemas.microsoft.com/office/drawing/2014/main" id="{5BF23FE7-8120-78AD-8900-8E3869CB2D9F}"/>
              </a:ext>
            </a:extLst>
          </p:cNvPr>
          <p:cNvSpPr/>
          <p:nvPr/>
        </p:nvSpPr>
        <p:spPr>
          <a:xfrm>
            <a:off x="9130937" y="1211538"/>
            <a:ext cx="1201783" cy="24370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C630D1D-FEE4-92C0-D6D9-D17B934634B6}"/>
              </a:ext>
            </a:extLst>
          </p:cNvPr>
          <p:cNvSpPr/>
          <p:nvPr/>
        </p:nvSpPr>
        <p:spPr>
          <a:xfrm>
            <a:off x="9130937" y="4058058"/>
            <a:ext cx="1201783" cy="24370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694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9A0EA7D-5B46-E15B-29C1-AA9F94FA4684}"/>
              </a:ext>
            </a:extLst>
          </p:cNvPr>
          <p:cNvSpPr>
            <a:spLocks noGrp="1"/>
          </p:cNvSpPr>
          <p:nvPr>
            <p:ph type="sldNum" sz="quarter" idx="12"/>
          </p:nvPr>
        </p:nvSpPr>
        <p:spPr>
          <a:xfrm>
            <a:off x="9370996" y="6492875"/>
            <a:ext cx="2743200" cy="365125"/>
          </a:xfrm>
        </p:spPr>
        <p:txBody>
          <a:bodyPr/>
          <a:lstStyle/>
          <a:p>
            <a:fld id="{1492D4C0-6025-4743-BE69-9CA9550055FB}" type="slidenum">
              <a:rPr lang="zh-TW" altLang="en-US" smtClean="0"/>
              <a:t>62</a:t>
            </a:fld>
            <a:endParaRPr lang="zh-TW" altLang="en-US" dirty="0"/>
          </a:p>
        </p:txBody>
      </p:sp>
      <p:graphicFrame>
        <p:nvGraphicFramePr>
          <p:cNvPr id="4" name="表格 3">
            <a:extLst>
              <a:ext uri="{FF2B5EF4-FFF2-40B4-BE49-F238E27FC236}">
                <a16:creationId xmlns:a16="http://schemas.microsoft.com/office/drawing/2014/main" id="{479AC72B-B9B1-7131-4FB1-0C05075BADA1}"/>
              </a:ext>
            </a:extLst>
          </p:cNvPr>
          <p:cNvGraphicFramePr>
            <a:graphicFrameLocks noGrp="1"/>
          </p:cNvGraphicFramePr>
          <p:nvPr>
            <p:extLst>
              <p:ext uri="{D42A27DB-BD31-4B8C-83A1-F6EECF244321}">
                <p14:modId xmlns:p14="http://schemas.microsoft.com/office/powerpoint/2010/main" val="522876170"/>
              </p:ext>
            </p:extLst>
          </p:nvPr>
        </p:nvGraphicFramePr>
        <p:xfrm>
          <a:off x="3195431" y="1225368"/>
          <a:ext cx="8302910" cy="2405315"/>
        </p:xfrm>
        <a:graphic>
          <a:graphicData uri="http://schemas.openxmlformats.org/drawingml/2006/table">
            <a:tbl>
              <a:tblPr firstRow="1" bandRow="1">
                <a:tableStyleId>{5940675A-B579-460E-94D1-54222C63F5DA}</a:tableStyleId>
              </a:tblPr>
              <a:tblGrid>
                <a:gridCol w="1336910">
                  <a:extLst>
                    <a:ext uri="{9D8B030D-6E8A-4147-A177-3AD203B41FA5}">
                      <a16:colId xmlns:a16="http://schemas.microsoft.com/office/drawing/2014/main" val="706055376"/>
                    </a:ext>
                  </a:extLst>
                </a:gridCol>
                <a:gridCol w="1161000">
                  <a:extLst>
                    <a:ext uri="{9D8B030D-6E8A-4147-A177-3AD203B41FA5}">
                      <a16:colId xmlns:a16="http://schemas.microsoft.com/office/drawing/2014/main" val="3466140243"/>
                    </a:ext>
                  </a:extLst>
                </a:gridCol>
                <a:gridCol w="1161000">
                  <a:extLst>
                    <a:ext uri="{9D8B030D-6E8A-4147-A177-3AD203B41FA5}">
                      <a16:colId xmlns:a16="http://schemas.microsoft.com/office/drawing/2014/main" val="2379627179"/>
                    </a:ext>
                  </a:extLst>
                </a:gridCol>
                <a:gridCol w="1161000">
                  <a:extLst>
                    <a:ext uri="{9D8B030D-6E8A-4147-A177-3AD203B41FA5}">
                      <a16:colId xmlns:a16="http://schemas.microsoft.com/office/drawing/2014/main" val="3015518174"/>
                    </a:ext>
                  </a:extLst>
                </a:gridCol>
                <a:gridCol w="1161000">
                  <a:extLst>
                    <a:ext uri="{9D8B030D-6E8A-4147-A177-3AD203B41FA5}">
                      <a16:colId xmlns:a16="http://schemas.microsoft.com/office/drawing/2014/main" val="2899456142"/>
                    </a:ext>
                  </a:extLst>
                </a:gridCol>
                <a:gridCol w="1161000">
                  <a:extLst>
                    <a:ext uri="{9D8B030D-6E8A-4147-A177-3AD203B41FA5}">
                      <a16:colId xmlns:a16="http://schemas.microsoft.com/office/drawing/2014/main" val="4202845120"/>
                    </a:ext>
                  </a:extLst>
                </a:gridCol>
                <a:gridCol w="1161000">
                  <a:extLst>
                    <a:ext uri="{9D8B030D-6E8A-4147-A177-3AD203B41FA5}">
                      <a16:colId xmlns:a16="http://schemas.microsoft.com/office/drawing/2014/main" val="2848169066"/>
                    </a:ext>
                  </a:extLst>
                </a:gridCol>
              </a:tblGrid>
              <a:tr h="481063">
                <a:tc>
                  <a:txBody>
                    <a:bodyPr/>
                    <a:lstStyle/>
                    <a:p>
                      <a:pPr algn="ctr"/>
                      <a:endParaRPr lang="zh-TW" altLang="en-US" sz="1800" dirty="0"/>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accuracy</a:t>
                      </a:r>
                      <a:endParaRPr lang="zh-TW" altLang="en-US" sz="1800" b="1" dirty="0"/>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precision</a:t>
                      </a:r>
                      <a:endParaRPr lang="zh-TW" altLang="en-US" sz="1800" b="1" dirty="0"/>
                    </a:p>
                  </a:txBody>
                  <a:tcPr anchor="ctr">
                    <a:lnL w="12700" cap="flat" cmpd="sng" algn="ctr">
                      <a:no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sensitivity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t>specificity</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F1-score</a:t>
                      </a:r>
                      <a:endParaRPr lang="zh-TW" altLang="en-US" sz="1800" b="1" dirty="0"/>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b="1" dirty="0"/>
                        <a:t>AUROC</a:t>
                      </a:r>
                      <a:endParaRPr lang="zh-TW" altLang="en-US" sz="1800" b="1" dirty="0"/>
                    </a:p>
                  </a:txBody>
                  <a:tcPr anchor="ctr">
                    <a:lnL w="12700" cmpd="sng">
                      <a:noFill/>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512600"/>
                  </a:ext>
                </a:extLst>
              </a:tr>
              <a:tr h="481063">
                <a:tc>
                  <a:txBody>
                    <a:bodyPr/>
                    <a:lstStyle/>
                    <a:p>
                      <a:pPr algn="ctr"/>
                      <a:r>
                        <a:rPr lang="en-US" altLang="zh-TW" sz="1800" b="1" dirty="0"/>
                        <a:t>RNN</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0.56</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0.41</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0.69</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0.49</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0.51</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0.68</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5806662"/>
                  </a:ext>
                </a:extLst>
              </a:tr>
              <a:tr h="481063">
                <a:tc>
                  <a:txBody>
                    <a:bodyPr/>
                    <a:lstStyle/>
                    <a:p>
                      <a:pPr algn="ctr"/>
                      <a:r>
                        <a:rPr lang="en-US" altLang="zh-TW" sz="1800" b="1" dirty="0"/>
                        <a:t>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0.76</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0.60</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0.87</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0.71</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0.71</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0.88</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319532"/>
                  </a:ext>
                </a:extLst>
              </a:tr>
              <a:tr h="481063">
                <a:tc>
                  <a:txBody>
                    <a:bodyPr/>
                    <a:lstStyle/>
                    <a:p>
                      <a:pPr algn="ctr"/>
                      <a:r>
                        <a:rPr lang="en-US" altLang="zh-TW" sz="1800" b="1" dirty="0"/>
                        <a:t>GRU</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0.75</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0.58</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0.93</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0.66</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0.71</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0.86</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914290"/>
                  </a:ext>
                </a:extLst>
              </a:tr>
              <a:tr h="481063">
                <a:tc>
                  <a:txBody>
                    <a:bodyPr/>
                    <a:lstStyle/>
                    <a:p>
                      <a:pPr algn="ctr"/>
                      <a:r>
                        <a:rPr lang="en-US" altLang="zh-TW" sz="1800" b="1" dirty="0"/>
                        <a:t>CNN-LSTM</a:t>
                      </a: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0.73</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0.56</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0.95</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0.62</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a:effectLst/>
                          <a:latin typeface="+mn-lt"/>
                          <a:ea typeface="標楷體" panose="03000509000000000000" pitchFamily="65" charset="-120"/>
                          <a:cs typeface="Cordia New" panose="020B0304020202020204" pitchFamily="34" charset="-34"/>
                        </a:rPr>
                        <a:t>0.70</a:t>
                      </a:r>
                      <a:endParaRPr lang="zh-TW" sz="2000" kern="10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mpd="sng">
                      <a:noFill/>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sz="1800" kern="100" dirty="0">
                          <a:effectLst/>
                          <a:latin typeface="+mn-lt"/>
                          <a:ea typeface="標楷體" panose="03000509000000000000" pitchFamily="65" charset="-120"/>
                          <a:cs typeface="Cordia New" panose="020B0304020202020204" pitchFamily="34" charset="-34"/>
                        </a:rPr>
                        <a:t>0.86</a:t>
                      </a:r>
                      <a:endParaRPr lang="zh-TW" sz="2000" kern="100" dirty="0">
                        <a:effectLst/>
                        <a:latin typeface="+mn-lt"/>
                        <a:ea typeface="新細明體" panose="02020500000000000000" pitchFamily="18" charset="-120"/>
                        <a:cs typeface="Cordia New" panose="020B0304020202020204" pitchFamily="34" charset="-34"/>
                      </a:endParaRPr>
                    </a:p>
                  </a:txBody>
                  <a:tcPr marL="68580" marR="68580" marT="0" marB="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599892"/>
                  </a:ext>
                </a:extLst>
              </a:tr>
            </a:tbl>
          </a:graphicData>
        </a:graphic>
      </p:graphicFrame>
      <p:sp>
        <p:nvSpPr>
          <p:cNvPr id="7" name="矩形 6">
            <a:extLst>
              <a:ext uri="{FF2B5EF4-FFF2-40B4-BE49-F238E27FC236}">
                <a16:creationId xmlns:a16="http://schemas.microsoft.com/office/drawing/2014/main" id="{31E1300B-6AE2-1CA5-0CD4-43FF876DA4E1}"/>
              </a:ext>
            </a:extLst>
          </p:cNvPr>
          <p:cNvSpPr/>
          <p:nvPr/>
        </p:nvSpPr>
        <p:spPr>
          <a:xfrm>
            <a:off x="479589" y="2820712"/>
            <a:ext cx="3160905" cy="830997"/>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Arial" panose="020B0604020202020204" pitchFamily="34" charset="0"/>
              </a:rPr>
              <a:t>Positive sample</a:t>
            </a:r>
            <a:r>
              <a:rPr lang="zh-TW" altLang="en-US" sz="1600" b="1" dirty="0">
                <a:cs typeface="Arial" panose="020B0604020202020204" pitchFamily="34" charset="0"/>
              </a:rPr>
              <a:t>：</a:t>
            </a:r>
            <a:r>
              <a:rPr lang="en-US" altLang="zh-TW" sz="1600" b="1" dirty="0">
                <a:cs typeface="Arial" panose="020B0604020202020204" pitchFamily="34" charset="0"/>
              </a:rPr>
              <a:t>CA</a:t>
            </a:r>
          </a:p>
          <a:p>
            <a:pPr marL="342900" indent="-342900">
              <a:buFont typeface="Arial" panose="020B0604020202020204" pitchFamily="34" charset="0"/>
              <a:buChar char="•"/>
            </a:pPr>
            <a:r>
              <a:rPr lang="en-US" altLang="zh-TW" sz="1600" b="1" dirty="0">
                <a:cs typeface="Arial" panose="020B0604020202020204" pitchFamily="34" charset="0"/>
              </a:rPr>
              <a:t>Negative sample</a:t>
            </a:r>
            <a:r>
              <a:rPr lang="zh-TW" altLang="en-US" sz="1600" b="1" dirty="0">
                <a:cs typeface="Arial" panose="020B0604020202020204" pitchFamily="34" charset="0"/>
              </a:rPr>
              <a:t>：</a:t>
            </a:r>
            <a:r>
              <a:rPr lang="en-US" altLang="zh-TW" sz="1600" b="1" dirty="0">
                <a:cs typeface="Arial" panose="020B0604020202020204" pitchFamily="34" charset="0"/>
              </a:rPr>
              <a:t>half </a:t>
            </a:r>
          </a:p>
          <a:p>
            <a:pPr marL="360000"/>
            <a:r>
              <a:rPr lang="en-US" altLang="zh-TW" sz="1600" b="1" dirty="0">
                <a:cs typeface="Arial" panose="020B0604020202020204" pitchFamily="34" charset="0"/>
              </a:rPr>
              <a:t>(CA + Non-CA)</a:t>
            </a:r>
            <a:endParaRPr lang="zh-TW" altLang="en-US" sz="1600" b="1" dirty="0">
              <a:cs typeface="Arial" panose="020B0604020202020204" pitchFamily="34" charset="0"/>
            </a:endParaRPr>
          </a:p>
        </p:txBody>
      </p:sp>
      <p:pic>
        <p:nvPicPr>
          <p:cNvPr id="3" name="圖片 2">
            <a:extLst>
              <a:ext uri="{FF2B5EF4-FFF2-40B4-BE49-F238E27FC236}">
                <a16:creationId xmlns:a16="http://schemas.microsoft.com/office/drawing/2014/main" id="{3B03D34F-A074-5739-EC6F-4D1350C11D72}"/>
              </a:ext>
            </a:extLst>
          </p:cNvPr>
          <p:cNvPicPr>
            <a:picLocks noChangeAspect="1"/>
          </p:cNvPicPr>
          <p:nvPr/>
        </p:nvPicPr>
        <p:blipFill>
          <a:blip r:embed="rId3"/>
          <a:stretch>
            <a:fillRect/>
          </a:stretch>
        </p:blipFill>
        <p:spPr>
          <a:xfrm>
            <a:off x="823041" y="1495169"/>
            <a:ext cx="1771045" cy="1242621"/>
          </a:xfrm>
          <a:prstGeom prst="rect">
            <a:avLst/>
          </a:prstGeom>
        </p:spPr>
      </p:pic>
      <p:sp>
        <p:nvSpPr>
          <p:cNvPr id="6" name="標題 1">
            <a:extLst>
              <a:ext uri="{FF2B5EF4-FFF2-40B4-BE49-F238E27FC236}">
                <a16:creationId xmlns:a16="http://schemas.microsoft.com/office/drawing/2014/main" id="{F9F51646-6B7B-A3FC-9574-D7E76260CABE}"/>
              </a:ext>
            </a:extLst>
          </p:cNvPr>
          <p:cNvSpPr txBox="1">
            <a:spLocks/>
          </p:cNvSpPr>
          <p:nvPr/>
        </p:nvSpPr>
        <p:spPr>
          <a:xfrm>
            <a:off x="463125" y="349956"/>
            <a:ext cx="5402710" cy="5709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External validation</a:t>
            </a:r>
            <a:endParaRPr lang="zh-TW" altLang="en-US" sz="3600" b="1" dirty="0">
              <a:latin typeface="+mn-lt"/>
              <a:ea typeface="標楷體" panose="03000509000000000000" pitchFamily="65" charset="-120"/>
              <a:cs typeface="Times New Roman" panose="02020603050405020304" pitchFamily="18" charset="0"/>
            </a:endParaRPr>
          </a:p>
        </p:txBody>
      </p:sp>
      <p:sp>
        <p:nvSpPr>
          <p:cNvPr id="5" name="矩形 4">
            <a:extLst>
              <a:ext uri="{FF2B5EF4-FFF2-40B4-BE49-F238E27FC236}">
                <a16:creationId xmlns:a16="http://schemas.microsoft.com/office/drawing/2014/main" id="{1B751618-10AC-371C-819A-3DBBF75629A4}"/>
              </a:ext>
            </a:extLst>
          </p:cNvPr>
          <p:cNvSpPr/>
          <p:nvPr/>
        </p:nvSpPr>
        <p:spPr>
          <a:xfrm>
            <a:off x="9130937" y="1211538"/>
            <a:ext cx="1201783" cy="24370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7DB822D7-36D6-88D1-059F-684CF99E351F}"/>
              </a:ext>
            </a:extLst>
          </p:cNvPr>
          <p:cNvSpPr txBox="1"/>
          <p:nvPr/>
        </p:nvSpPr>
        <p:spPr>
          <a:xfrm>
            <a:off x="820235" y="4204922"/>
            <a:ext cx="10456035"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The model may overestimate the patient's risk status, triggering unnecessary alarms for normal vital signs, thereby leading to a waste of medical resources.</a:t>
            </a:r>
            <a:endParaRPr lang="zh-TW" altLang="en-US" sz="2200" dirty="0"/>
          </a:p>
        </p:txBody>
      </p:sp>
      <p:sp>
        <p:nvSpPr>
          <p:cNvPr id="11" name="文字方塊 10">
            <a:extLst>
              <a:ext uri="{FF2B5EF4-FFF2-40B4-BE49-F238E27FC236}">
                <a16:creationId xmlns:a16="http://schemas.microsoft.com/office/drawing/2014/main" id="{F02F05F6-0625-EB67-1BEF-CA706BAE587A}"/>
              </a:ext>
            </a:extLst>
          </p:cNvPr>
          <p:cNvSpPr txBox="1"/>
          <p:nvPr/>
        </p:nvSpPr>
        <p:spPr>
          <a:xfrm>
            <a:off x="820234" y="5226027"/>
            <a:ext cx="11184531" cy="1107996"/>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However, the models we trained can still predict most patients who are about to experience cardiac arrest, and the overall predictive performance and F1-score of the model remain within a reasonable range.</a:t>
            </a:r>
            <a:endParaRPr lang="zh-TW" altLang="en-US" sz="2200" dirty="0"/>
          </a:p>
        </p:txBody>
      </p:sp>
    </p:spTree>
    <p:extLst>
      <p:ext uri="{BB962C8B-B14F-4D97-AF65-F5344CB8AC3E}">
        <p14:creationId xmlns:p14="http://schemas.microsoft.com/office/powerpoint/2010/main" val="128373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9A0EA7D-5B46-E15B-29C1-AA9F94FA4684}"/>
              </a:ext>
            </a:extLst>
          </p:cNvPr>
          <p:cNvSpPr>
            <a:spLocks noGrp="1"/>
          </p:cNvSpPr>
          <p:nvPr>
            <p:ph type="sldNum" sz="quarter" idx="12"/>
          </p:nvPr>
        </p:nvSpPr>
        <p:spPr>
          <a:xfrm>
            <a:off x="9370996" y="6492875"/>
            <a:ext cx="2743200" cy="365125"/>
          </a:xfrm>
        </p:spPr>
        <p:txBody>
          <a:bodyPr/>
          <a:lstStyle/>
          <a:p>
            <a:fld id="{1492D4C0-6025-4743-BE69-9CA9550055FB}" type="slidenum">
              <a:rPr lang="zh-TW" altLang="en-US" smtClean="0"/>
              <a:t>63</a:t>
            </a:fld>
            <a:endParaRPr lang="zh-TW" altLang="en-US" dirty="0"/>
          </a:p>
        </p:txBody>
      </p:sp>
      <p:sp>
        <p:nvSpPr>
          <p:cNvPr id="3" name="標題 1">
            <a:extLst>
              <a:ext uri="{FF2B5EF4-FFF2-40B4-BE49-F238E27FC236}">
                <a16:creationId xmlns:a16="http://schemas.microsoft.com/office/drawing/2014/main" id="{6F2B3A3D-0634-D3F5-9133-4513A8F9B4A0}"/>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Discussion</a:t>
            </a:r>
            <a:endParaRPr lang="zh-TW" altLang="en-US" sz="3600" b="1" dirty="0">
              <a:latin typeface="+mn-lt"/>
              <a:ea typeface="標楷體" panose="03000509000000000000" pitchFamily="65" charset="-120"/>
            </a:endParaRPr>
          </a:p>
        </p:txBody>
      </p:sp>
      <p:sp>
        <p:nvSpPr>
          <p:cNvPr id="6" name="文字方塊 5">
            <a:extLst>
              <a:ext uri="{FF2B5EF4-FFF2-40B4-BE49-F238E27FC236}">
                <a16:creationId xmlns:a16="http://schemas.microsoft.com/office/drawing/2014/main" id="{F69A1011-625D-A51A-18CF-D727F9AF1DD5}"/>
              </a:ext>
            </a:extLst>
          </p:cNvPr>
          <p:cNvSpPr txBox="1"/>
          <p:nvPr/>
        </p:nvSpPr>
        <p:spPr>
          <a:xfrm>
            <a:off x="1129120" y="5666766"/>
            <a:ext cx="2918587" cy="707886"/>
          </a:xfrm>
          <a:prstGeom prst="rect">
            <a:avLst/>
          </a:prstGeom>
          <a:solidFill>
            <a:schemeClr val="accent4">
              <a:lumMod val="20000"/>
              <a:lumOff val="80000"/>
            </a:schemeClr>
          </a:solidFill>
        </p:spPr>
        <p:txBody>
          <a:bodyPr wrap="square">
            <a:spAutoFit/>
          </a:bodyPr>
          <a:lstStyle/>
          <a:p>
            <a:pPr algn="ctr"/>
            <a:r>
              <a:rPr lang="en-US" altLang="zh-TW" sz="2000" dirty="0">
                <a:solidFill>
                  <a:srgbClr val="374151"/>
                </a:solidFill>
              </a:rPr>
              <a:t>The variability in both pos and neg samples </a:t>
            </a:r>
            <a:r>
              <a:rPr lang="en-US" altLang="zh-TW" sz="2000" b="1" dirty="0">
                <a:solidFill>
                  <a:srgbClr val="FF0000"/>
                </a:solidFill>
              </a:rPr>
              <a:t>↓</a:t>
            </a:r>
            <a:endParaRPr lang="zh-TW" altLang="en-US" sz="2000" b="1" dirty="0">
              <a:solidFill>
                <a:srgbClr val="FF0000"/>
              </a:solidFill>
            </a:endParaRPr>
          </a:p>
        </p:txBody>
      </p:sp>
      <p:sp>
        <p:nvSpPr>
          <p:cNvPr id="8" name="矩形 7">
            <a:extLst>
              <a:ext uri="{FF2B5EF4-FFF2-40B4-BE49-F238E27FC236}">
                <a16:creationId xmlns:a16="http://schemas.microsoft.com/office/drawing/2014/main" id="{7E7AA953-7CE9-C5FC-328B-98F5EBE0D096}"/>
              </a:ext>
            </a:extLst>
          </p:cNvPr>
          <p:cNvSpPr/>
          <p:nvPr/>
        </p:nvSpPr>
        <p:spPr>
          <a:xfrm>
            <a:off x="1394926" y="4936234"/>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Arial" panose="020B0604020202020204" pitchFamily="34" charset="0"/>
              </a:rPr>
              <a:t>Positive sample</a:t>
            </a:r>
            <a:r>
              <a:rPr lang="zh-TW" altLang="en-US" sz="1600" b="1" dirty="0">
                <a:cs typeface="Arial" panose="020B0604020202020204" pitchFamily="34" charset="0"/>
              </a:rPr>
              <a:t>：</a:t>
            </a:r>
            <a:r>
              <a:rPr lang="en-US" altLang="zh-TW" sz="1600" b="1" dirty="0">
                <a:cs typeface="Arial" panose="020B0604020202020204" pitchFamily="34" charset="0"/>
              </a:rPr>
              <a:t>CA</a:t>
            </a:r>
          </a:p>
          <a:p>
            <a:pPr marL="342900" indent="-342900">
              <a:buFont typeface="Arial" panose="020B0604020202020204" pitchFamily="34" charset="0"/>
              <a:buChar char="•"/>
            </a:pPr>
            <a:r>
              <a:rPr lang="en-US" altLang="zh-TW" sz="1600" b="1" dirty="0">
                <a:cs typeface="Arial" panose="020B0604020202020204" pitchFamily="34" charset="0"/>
              </a:rPr>
              <a:t>Negative sample</a:t>
            </a:r>
            <a:r>
              <a:rPr lang="zh-TW" altLang="en-US" sz="1600" b="1" dirty="0">
                <a:cs typeface="Arial" panose="020B0604020202020204" pitchFamily="34" charset="0"/>
              </a:rPr>
              <a:t>：</a:t>
            </a:r>
            <a:r>
              <a:rPr lang="en-US" altLang="zh-TW" sz="1600" b="1" dirty="0">
                <a:cs typeface="Arial" panose="020B0604020202020204" pitchFamily="34" charset="0"/>
              </a:rPr>
              <a:t>CA</a:t>
            </a:r>
            <a:endParaRPr lang="zh-TW" altLang="en-US" sz="1600" b="1" dirty="0">
              <a:cs typeface="Arial" panose="020B0604020202020204" pitchFamily="34" charset="0"/>
            </a:endParaRPr>
          </a:p>
        </p:txBody>
      </p:sp>
      <p:sp>
        <p:nvSpPr>
          <p:cNvPr id="9" name="文字方塊 8">
            <a:extLst>
              <a:ext uri="{FF2B5EF4-FFF2-40B4-BE49-F238E27FC236}">
                <a16:creationId xmlns:a16="http://schemas.microsoft.com/office/drawing/2014/main" id="{1EB8FF70-59C7-56CD-F629-FDAAC16DDB36}"/>
              </a:ext>
            </a:extLst>
          </p:cNvPr>
          <p:cNvSpPr txBox="1"/>
          <p:nvPr/>
        </p:nvSpPr>
        <p:spPr>
          <a:xfrm>
            <a:off x="4907464" y="5666766"/>
            <a:ext cx="2488089" cy="707886"/>
          </a:xfrm>
          <a:prstGeom prst="rect">
            <a:avLst/>
          </a:prstGeom>
          <a:solidFill>
            <a:schemeClr val="accent4">
              <a:lumMod val="20000"/>
              <a:lumOff val="80000"/>
            </a:schemeClr>
          </a:solidFill>
        </p:spPr>
        <p:txBody>
          <a:bodyPr wrap="square">
            <a:spAutoFit/>
          </a:bodyPr>
          <a:lstStyle/>
          <a:p>
            <a:pPr algn="ctr"/>
            <a:r>
              <a:rPr lang="en-US" altLang="zh-TW" sz="2000" dirty="0">
                <a:solidFill>
                  <a:srgbClr val="374151"/>
                </a:solidFill>
              </a:rPr>
              <a:t>The performance of the models </a:t>
            </a:r>
            <a:r>
              <a:rPr lang="en-US" altLang="zh-TW" sz="2000" b="1" dirty="0">
                <a:solidFill>
                  <a:srgbClr val="FF0000"/>
                </a:solidFill>
              </a:rPr>
              <a:t>↑</a:t>
            </a:r>
            <a:endParaRPr lang="zh-TW" altLang="en-US" sz="2000" b="1" dirty="0">
              <a:solidFill>
                <a:srgbClr val="FF0000"/>
              </a:solidFill>
            </a:endParaRPr>
          </a:p>
        </p:txBody>
      </p:sp>
      <p:sp>
        <p:nvSpPr>
          <p:cNvPr id="11" name="矩形 10">
            <a:extLst>
              <a:ext uri="{FF2B5EF4-FFF2-40B4-BE49-F238E27FC236}">
                <a16:creationId xmlns:a16="http://schemas.microsoft.com/office/drawing/2014/main" id="{6F328E32-54B9-9BE5-35C1-79A545B1A60C}"/>
              </a:ext>
            </a:extLst>
          </p:cNvPr>
          <p:cNvSpPr/>
          <p:nvPr/>
        </p:nvSpPr>
        <p:spPr>
          <a:xfrm>
            <a:off x="4747590" y="4936234"/>
            <a:ext cx="3160905"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Arial" panose="020B0604020202020204" pitchFamily="34" charset="0"/>
              </a:rPr>
              <a:t>Positive sample</a:t>
            </a:r>
            <a:r>
              <a:rPr lang="zh-TW" altLang="en-US" sz="1600" b="1" dirty="0">
                <a:cs typeface="Arial" panose="020B0604020202020204" pitchFamily="34" charset="0"/>
              </a:rPr>
              <a:t>：</a:t>
            </a:r>
            <a:r>
              <a:rPr lang="en-US" altLang="zh-TW" sz="1600" b="1" dirty="0">
                <a:cs typeface="Arial" panose="020B0604020202020204" pitchFamily="34" charset="0"/>
              </a:rPr>
              <a:t>CA</a:t>
            </a:r>
          </a:p>
          <a:p>
            <a:pPr marL="342900" indent="-342900">
              <a:buFont typeface="Arial" panose="020B0604020202020204" pitchFamily="34" charset="0"/>
              <a:buChar char="•"/>
            </a:pPr>
            <a:r>
              <a:rPr lang="en-US" altLang="zh-TW" sz="1600" b="1" dirty="0">
                <a:cs typeface="Arial" panose="020B0604020202020204" pitchFamily="34" charset="0"/>
              </a:rPr>
              <a:t>Negative sample</a:t>
            </a:r>
            <a:r>
              <a:rPr lang="zh-TW" altLang="en-US" sz="1600" b="1" dirty="0">
                <a:cs typeface="Arial" panose="020B0604020202020204" pitchFamily="34" charset="0"/>
              </a:rPr>
              <a:t>：</a:t>
            </a:r>
            <a:r>
              <a:rPr lang="en-US" altLang="zh-TW" sz="1600" b="1" dirty="0">
                <a:cs typeface="Arial" panose="020B0604020202020204" pitchFamily="34" charset="0"/>
              </a:rPr>
              <a:t>Non-CA</a:t>
            </a:r>
            <a:endParaRPr lang="zh-TW" altLang="en-US" sz="1600" b="1" dirty="0">
              <a:cs typeface="Arial" panose="020B0604020202020204" pitchFamily="34" charset="0"/>
            </a:endParaRPr>
          </a:p>
        </p:txBody>
      </p:sp>
      <p:pic>
        <p:nvPicPr>
          <p:cNvPr id="15" name="圖片 14">
            <a:extLst>
              <a:ext uri="{FF2B5EF4-FFF2-40B4-BE49-F238E27FC236}">
                <a16:creationId xmlns:a16="http://schemas.microsoft.com/office/drawing/2014/main" id="{6E60DBFB-933F-CDFF-D661-3363F0D0D96B}"/>
              </a:ext>
            </a:extLst>
          </p:cNvPr>
          <p:cNvPicPr>
            <a:picLocks noChangeAspect="1"/>
          </p:cNvPicPr>
          <p:nvPr/>
        </p:nvPicPr>
        <p:blipFill>
          <a:blip r:embed="rId3"/>
          <a:stretch>
            <a:fillRect/>
          </a:stretch>
        </p:blipFill>
        <p:spPr>
          <a:xfrm>
            <a:off x="1866249" y="3900264"/>
            <a:ext cx="1444327" cy="1013385"/>
          </a:xfrm>
          <a:prstGeom prst="rect">
            <a:avLst/>
          </a:prstGeom>
        </p:spPr>
      </p:pic>
      <p:pic>
        <p:nvPicPr>
          <p:cNvPr id="17" name="圖片 16">
            <a:extLst>
              <a:ext uri="{FF2B5EF4-FFF2-40B4-BE49-F238E27FC236}">
                <a16:creationId xmlns:a16="http://schemas.microsoft.com/office/drawing/2014/main" id="{DCF03380-F43B-AD66-CC97-953D406F0A70}"/>
              </a:ext>
            </a:extLst>
          </p:cNvPr>
          <p:cNvPicPr>
            <a:picLocks noChangeAspect="1"/>
          </p:cNvPicPr>
          <p:nvPr/>
        </p:nvPicPr>
        <p:blipFill>
          <a:blip r:embed="rId3"/>
          <a:stretch>
            <a:fillRect/>
          </a:stretch>
        </p:blipFill>
        <p:spPr>
          <a:xfrm>
            <a:off x="5377092" y="3900263"/>
            <a:ext cx="1444327" cy="1013385"/>
          </a:xfrm>
          <a:prstGeom prst="rect">
            <a:avLst/>
          </a:prstGeom>
        </p:spPr>
      </p:pic>
      <p:sp>
        <p:nvSpPr>
          <p:cNvPr id="7" name="文字方塊 6">
            <a:extLst>
              <a:ext uri="{FF2B5EF4-FFF2-40B4-BE49-F238E27FC236}">
                <a16:creationId xmlns:a16="http://schemas.microsoft.com/office/drawing/2014/main" id="{0EF70B3F-7237-9001-1712-1B818897CECC}"/>
              </a:ext>
            </a:extLst>
          </p:cNvPr>
          <p:cNvSpPr txBox="1"/>
          <p:nvPr/>
        </p:nvSpPr>
        <p:spPr>
          <a:xfrm>
            <a:off x="992958" y="1082955"/>
            <a:ext cx="10682151"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In research on models for predicting cardiac arrest, exploring the composition of positive and negative samples is crucial for understanding their impact on model performance.</a:t>
            </a:r>
            <a:endParaRPr lang="zh-TW" altLang="en-US" sz="2200" dirty="0"/>
          </a:p>
        </p:txBody>
      </p:sp>
      <p:sp>
        <p:nvSpPr>
          <p:cNvPr id="10" name="文字方塊 9">
            <a:extLst>
              <a:ext uri="{FF2B5EF4-FFF2-40B4-BE49-F238E27FC236}">
                <a16:creationId xmlns:a16="http://schemas.microsoft.com/office/drawing/2014/main" id="{52674A3B-529B-4FF6-C58B-AC0348F29001}"/>
              </a:ext>
            </a:extLst>
          </p:cNvPr>
          <p:cNvSpPr txBox="1"/>
          <p:nvPr/>
        </p:nvSpPr>
        <p:spPr>
          <a:xfrm>
            <a:off x="8255310" y="5655011"/>
            <a:ext cx="2918587" cy="707886"/>
          </a:xfrm>
          <a:prstGeom prst="rect">
            <a:avLst/>
          </a:prstGeom>
          <a:solidFill>
            <a:schemeClr val="accent4">
              <a:lumMod val="20000"/>
              <a:lumOff val="80000"/>
            </a:schemeClr>
          </a:solidFill>
        </p:spPr>
        <p:txBody>
          <a:bodyPr wrap="square">
            <a:spAutoFit/>
          </a:bodyPr>
          <a:lstStyle/>
          <a:p>
            <a:pPr algn="ctr"/>
            <a:r>
              <a:rPr lang="en-US" altLang="zh-TW" sz="2000" dirty="0">
                <a:solidFill>
                  <a:srgbClr val="374151"/>
                </a:solidFill>
              </a:rPr>
              <a:t>The applicability of model in real clinical settings</a:t>
            </a:r>
            <a:r>
              <a:rPr lang="en-US" altLang="zh-TW" sz="2000" b="1" dirty="0">
                <a:solidFill>
                  <a:srgbClr val="FF0000"/>
                </a:solidFill>
              </a:rPr>
              <a:t> ↑</a:t>
            </a:r>
            <a:endParaRPr lang="zh-TW" altLang="en-US" sz="2000" b="1" dirty="0">
              <a:solidFill>
                <a:srgbClr val="FF0000"/>
              </a:solidFill>
            </a:endParaRPr>
          </a:p>
        </p:txBody>
      </p:sp>
      <p:sp>
        <p:nvSpPr>
          <p:cNvPr id="12" name="矩形 11">
            <a:extLst>
              <a:ext uri="{FF2B5EF4-FFF2-40B4-BE49-F238E27FC236}">
                <a16:creationId xmlns:a16="http://schemas.microsoft.com/office/drawing/2014/main" id="{A6346FB3-2E5A-5283-3B62-A0791458680F}"/>
              </a:ext>
            </a:extLst>
          </p:cNvPr>
          <p:cNvSpPr/>
          <p:nvPr/>
        </p:nvSpPr>
        <p:spPr>
          <a:xfrm>
            <a:off x="8070578" y="4936233"/>
            <a:ext cx="3740693" cy="584775"/>
          </a:xfrm>
          <a:prstGeom prst="rect">
            <a:avLst/>
          </a:prstGeom>
        </p:spPr>
        <p:txBody>
          <a:bodyPr wrap="square">
            <a:spAutoFit/>
          </a:bodyPr>
          <a:lstStyle/>
          <a:p>
            <a:pPr marL="342900" indent="-342900">
              <a:buFont typeface="Arial" panose="020B0604020202020204" pitchFamily="34" charset="0"/>
              <a:buChar char="•"/>
            </a:pPr>
            <a:r>
              <a:rPr lang="en-US" altLang="zh-TW" sz="1600" b="1" dirty="0">
                <a:cs typeface="Arial" panose="020B0604020202020204" pitchFamily="34" charset="0"/>
              </a:rPr>
              <a:t>Positive sample</a:t>
            </a:r>
            <a:r>
              <a:rPr lang="zh-TW" altLang="en-US" sz="1600" b="1" dirty="0">
                <a:cs typeface="Arial" panose="020B0604020202020204" pitchFamily="34" charset="0"/>
              </a:rPr>
              <a:t>：</a:t>
            </a:r>
            <a:r>
              <a:rPr lang="en-US" altLang="zh-TW" sz="1600" b="1" dirty="0">
                <a:cs typeface="Arial" panose="020B0604020202020204" pitchFamily="34" charset="0"/>
              </a:rPr>
              <a:t>CA</a:t>
            </a:r>
          </a:p>
          <a:p>
            <a:pPr marL="342900" indent="-342900">
              <a:buFont typeface="Arial" panose="020B0604020202020204" pitchFamily="34" charset="0"/>
              <a:buChar char="•"/>
            </a:pPr>
            <a:r>
              <a:rPr lang="en-US" altLang="zh-TW" sz="1600" b="1" dirty="0">
                <a:cs typeface="Arial" panose="020B0604020202020204" pitchFamily="34" charset="0"/>
              </a:rPr>
              <a:t>Negative sample</a:t>
            </a:r>
            <a:r>
              <a:rPr lang="zh-TW" altLang="en-US" sz="1600" b="1" dirty="0">
                <a:cs typeface="Arial" panose="020B0604020202020204" pitchFamily="34" charset="0"/>
              </a:rPr>
              <a:t>：</a:t>
            </a:r>
            <a:r>
              <a:rPr lang="en-US" altLang="zh-TW" sz="1600" b="1" dirty="0">
                <a:cs typeface="Arial" panose="020B0604020202020204" pitchFamily="34" charset="0"/>
              </a:rPr>
              <a:t>half (CA +</a:t>
            </a:r>
            <a:r>
              <a:rPr lang="zh-TW" altLang="en-US" sz="1600" b="1" dirty="0">
                <a:cs typeface="Arial" panose="020B0604020202020204" pitchFamily="34" charset="0"/>
              </a:rPr>
              <a:t> </a:t>
            </a:r>
            <a:r>
              <a:rPr lang="en-US" altLang="zh-TW" sz="1600" b="1" dirty="0">
                <a:cs typeface="Arial" panose="020B0604020202020204" pitchFamily="34" charset="0"/>
              </a:rPr>
              <a:t>Non-CA)</a:t>
            </a:r>
            <a:endParaRPr lang="zh-TW" altLang="en-US" sz="1600" b="1" dirty="0">
              <a:cs typeface="Arial" panose="020B0604020202020204" pitchFamily="34" charset="0"/>
            </a:endParaRPr>
          </a:p>
        </p:txBody>
      </p:sp>
      <p:pic>
        <p:nvPicPr>
          <p:cNvPr id="13" name="圖片 12">
            <a:extLst>
              <a:ext uri="{FF2B5EF4-FFF2-40B4-BE49-F238E27FC236}">
                <a16:creationId xmlns:a16="http://schemas.microsoft.com/office/drawing/2014/main" id="{D71BC6A8-59D1-F140-E710-EC28B96FBA2C}"/>
              </a:ext>
            </a:extLst>
          </p:cNvPr>
          <p:cNvPicPr>
            <a:picLocks noChangeAspect="1"/>
          </p:cNvPicPr>
          <p:nvPr/>
        </p:nvPicPr>
        <p:blipFill>
          <a:blip r:embed="rId3"/>
          <a:stretch>
            <a:fillRect/>
          </a:stretch>
        </p:blipFill>
        <p:spPr>
          <a:xfrm>
            <a:off x="8784994" y="3900262"/>
            <a:ext cx="1444327" cy="1013385"/>
          </a:xfrm>
          <a:prstGeom prst="rect">
            <a:avLst/>
          </a:prstGeom>
        </p:spPr>
      </p:pic>
      <p:grpSp>
        <p:nvGrpSpPr>
          <p:cNvPr id="22" name="群組 21">
            <a:extLst>
              <a:ext uri="{FF2B5EF4-FFF2-40B4-BE49-F238E27FC236}">
                <a16:creationId xmlns:a16="http://schemas.microsoft.com/office/drawing/2014/main" id="{8BC93501-B2DD-572D-5461-61DE107A1E01}"/>
              </a:ext>
            </a:extLst>
          </p:cNvPr>
          <p:cNvGrpSpPr/>
          <p:nvPr/>
        </p:nvGrpSpPr>
        <p:grpSpPr>
          <a:xfrm>
            <a:off x="989392" y="2236530"/>
            <a:ext cx="11432472" cy="1202662"/>
            <a:chOff x="4802961" y="149292"/>
            <a:chExt cx="11432472" cy="1202662"/>
          </a:xfrm>
        </p:grpSpPr>
        <p:sp>
          <p:nvSpPr>
            <p:cNvPr id="16" name="文字方塊 15">
              <a:extLst>
                <a:ext uri="{FF2B5EF4-FFF2-40B4-BE49-F238E27FC236}">
                  <a16:creationId xmlns:a16="http://schemas.microsoft.com/office/drawing/2014/main" id="{1701FB01-3F3F-17F9-1F02-AEB2CE81FFF3}"/>
                </a:ext>
              </a:extLst>
            </p:cNvPr>
            <p:cNvSpPr txBox="1"/>
            <p:nvPr/>
          </p:nvSpPr>
          <p:spPr>
            <a:xfrm>
              <a:off x="4802961" y="149292"/>
              <a:ext cx="10437042" cy="769441"/>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In previous research, the negative samples used for training predictive models were mostly sourced from data of non-CA patients.</a:t>
              </a:r>
              <a:endParaRPr lang="zh-TW" altLang="en-US" sz="2200" dirty="0"/>
            </a:p>
          </p:txBody>
        </p:sp>
        <p:sp>
          <p:nvSpPr>
            <p:cNvPr id="19" name="文字方塊 18">
              <a:extLst>
                <a:ext uri="{FF2B5EF4-FFF2-40B4-BE49-F238E27FC236}">
                  <a16:creationId xmlns:a16="http://schemas.microsoft.com/office/drawing/2014/main" id="{4D4744EC-00CD-9B09-A27D-98232D5854DC}"/>
                </a:ext>
              </a:extLst>
            </p:cNvPr>
            <p:cNvSpPr txBox="1"/>
            <p:nvPr/>
          </p:nvSpPr>
          <p:spPr>
            <a:xfrm>
              <a:off x="12598563" y="740934"/>
              <a:ext cx="3236981" cy="307777"/>
            </a:xfrm>
            <a:prstGeom prst="rect">
              <a:avLst/>
            </a:prstGeom>
            <a:noFill/>
          </p:spPr>
          <p:txBody>
            <a:bodyPr wrap="square">
              <a:spAutoFit/>
            </a:bodyPr>
            <a:lstStyle/>
            <a:p>
              <a:pPr algn="ctr"/>
              <a:r>
                <a:rPr lang="en-US" altLang="zh-TW" sz="1400" i="1" dirty="0"/>
                <a:t>Smart Health</a:t>
              </a:r>
              <a:r>
                <a:rPr lang="en-US" altLang="zh-TW" sz="1400" dirty="0"/>
                <a:t>, 2022. 25: p. 100294.</a:t>
              </a:r>
              <a:endParaRPr lang="zh-TW" altLang="en-US" sz="1400" dirty="0"/>
            </a:p>
          </p:txBody>
        </p:sp>
        <p:sp>
          <p:nvSpPr>
            <p:cNvPr id="21" name="文字方塊 20">
              <a:extLst>
                <a:ext uri="{FF2B5EF4-FFF2-40B4-BE49-F238E27FC236}">
                  <a16:creationId xmlns:a16="http://schemas.microsoft.com/office/drawing/2014/main" id="{E957CCE2-778B-9788-3420-1025E8041B98}"/>
                </a:ext>
              </a:extLst>
            </p:cNvPr>
            <p:cNvSpPr txBox="1"/>
            <p:nvPr/>
          </p:nvSpPr>
          <p:spPr>
            <a:xfrm>
              <a:off x="10141611" y="1044177"/>
              <a:ext cx="6093822" cy="307777"/>
            </a:xfrm>
            <a:prstGeom prst="rect">
              <a:avLst/>
            </a:prstGeom>
            <a:noFill/>
          </p:spPr>
          <p:txBody>
            <a:bodyPr wrap="square">
              <a:spAutoFit/>
            </a:bodyPr>
            <a:lstStyle/>
            <a:p>
              <a:r>
                <a:rPr lang="en-US" altLang="zh-TW" sz="1400" i="1" dirty="0"/>
                <a:t>Computer Methods and Programs in Biomedicine</a:t>
              </a:r>
              <a:r>
                <a:rPr lang="en-US" altLang="zh-TW" sz="1400" dirty="0"/>
                <a:t>, 2022. 214: p. 106568.</a:t>
              </a:r>
              <a:endParaRPr lang="zh-TW" altLang="en-US" sz="1400" dirty="0"/>
            </a:p>
          </p:txBody>
        </p:sp>
      </p:grpSp>
    </p:spTree>
    <p:extLst>
      <p:ext uri="{BB962C8B-B14F-4D97-AF65-F5344CB8AC3E}">
        <p14:creationId xmlns:p14="http://schemas.microsoft.com/office/powerpoint/2010/main" val="69571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P spid="10" grpId="0" animBg="1"/>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04C5F8B-AB7B-8C35-1576-ED4547E0BCB9}"/>
              </a:ext>
            </a:extLst>
          </p:cNvPr>
          <p:cNvSpPr>
            <a:spLocks noGrp="1"/>
          </p:cNvSpPr>
          <p:nvPr>
            <p:ph type="sldNum" sz="quarter" idx="12"/>
          </p:nvPr>
        </p:nvSpPr>
        <p:spPr>
          <a:xfrm>
            <a:off x="9315995" y="6356350"/>
            <a:ext cx="2743200" cy="365125"/>
          </a:xfrm>
        </p:spPr>
        <p:txBody>
          <a:bodyPr/>
          <a:lstStyle/>
          <a:p>
            <a:fld id="{1492D4C0-6025-4743-BE69-9CA9550055FB}" type="slidenum">
              <a:rPr lang="zh-TW" altLang="en-US" smtClean="0"/>
              <a:t>64</a:t>
            </a:fld>
            <a:endParaRPr lang="zh-TW" altLang="en-US"/>
          </a:p>
        </p:txBody>
      </p:sp>
      <p:sp>
        <p:nvSpPr>
          <p:cNvPr id="3" name="標題 1">
            <a:extLst>
              <a:ext uri="{FF2B5EF4-FFF2-40B4-BE49-F238E27FC236}">
                <a16:creationId xmlns:a16="http://schemas.microsoft.com/office/drawing/2014/main" id="{8EB42DB0-86F9-C4B8-DCC2-82C669FC9118}"/>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Discussion</a:t>
            </a:r>
            <a:endParaRPr lang="zh-TW" altLang="en-US" sz="3600" b="1" dirty="0">
              <a:latin typeface="+mn-lt"/>
              <a:ea typeface="標楷體" panose="03000509000000000000" pitchFamily="65" charset="-120"/>
            </a:endParaRPr>
          </a:p>
        </p:txBody>
      </p:sp>
      <p:sp>
        <p:nvSpPr>
          <p:cNvPr id="5" name="文字方塊 4">
            <a:extLst>
              <a:ext uri="{FF2B5EF4-FFF2-40B4-BE49-F238E27FC236}">
                <a16:creationId xmlns:a16="http://schemas.microsoft.com/office/drawing/2014/main" id="{615BE94D-565C-A263-6CC0-CF04532AA651}"/>
              </a:ext>
            </a:extLst>
          </p:cNvPr>
          <p:cNvSpPr txBox="1"/>
          <p:nvPr/>
        </p:nvSpPr>
        <p:spPr>
          <a:xfrm>
            <a:off x="713014" y="3411003"/>
            <a:ext cx="11148059"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err="1"/>
              <a:t>Shamout</a:t>
            </a:r>
            <a:r>
              <a:rPr lang="en-US" altLang="zh-TW" sz="2200" dirty="0"/>
              <a:t> et al. developed the deep early warning system (DEWS) for predicting clinical deterioration. The model achieved an AUROC of 0.88, whereas NEWS had an AUROC of 0.86.</a:t>
            </a:r>
            <a:endParaRPr lang="zh-TW" altLang="en-US" sz="2200" dirty="0"/>
          </a:p>
        </p:txBody>
      </p:sp>
      <p:sp>
        <p:nvSpPr>
          <p:cNvPr id="9" name="文字方塊 8">
            <a:extLst>
              <a:ext uri="{FF2B5EF4-FFF2-40B4-BE49-F238E27FC236}">
                <a16:creationId xmlns:a16="http://schemas.microsoft.com/office/drawing/2014/main" id="{18AED004-29F3-02C4-4691-D52A05DB19D6}"/>
              </a:ext>
            </a:extLst>
          </p:cNvPr>
          <p:cNvSpPr txBox="1"/>
          <p:nvPr/>
        </p:nvSpPr>
        <p:spPr>
          <a:xfrm>
            <a:off x="713014" y="4992281"/>
            <a:ext cx="11017432" cy="1107996"/>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Cho et al. found that the </a:t>
            </a:r>
            <a:r>
              <a:rPr lang="en-US" altLang="zh-TW" sz="2200" dirty="0" err="1"/>
              <a:t>DeepCARS</a:t>
            </a:r>
            <a:r>
              <a:rPr lang="en-US" altLang="zh-TW" sz="2200" baseline="30000" dirty="0"/>
              <a:t>™</a:t>
            </a:r>
            <a:r>
              <a:rPr lang="en-US" altLang="zh-TW" sz="2200" dirty="0"/>
              <a:t> system performed better in predicting IHCA than NEWS (AUROC : 0.869 vs. 0.767). Additionally, </a:t>
            </a:r>
            <a:r>
              <a:rPr lang="en-US" altLang="zh-TW" sz="2200" dirty="0" err="1"/>
              <a:t>DeepCARS</a:t>
            </a:r>
            <a:r>
              <a:rPr lang="en-US" altLang="zh-TW" sz="2200" baseline="30000" dirty="0"/>
              <a:t>™</a:t>
            </a:r>
            <a:r>
              <a:rPr lang="en-US" altLang="zh-TW" sz="2200" dirty="0"/>
              <a:t> showed significant improvements in recall and specificity.</a:t>
            </a:r>
            <a:endParaRPr lang="zh-TW" altLang="en-US" sz="2200" dirty="0"/>
          </a:p>
        </p:txBody>
      </p:sp>
      <p:sp>
        <p:nvSpPr>
          <p:cNvPr id="11" name="文字方塊 10">
            <a:extLst>
              <a:ext uri="{FF2B5EF4-FFF2-40B4-BE49-F238E27FC236}">
                <a16:creationId xmlns:a16="http://schemas.microsoft.com/office/drawing/2014/main" id="{D15220AE-9409-9850-A90A-19849F23DA10}"/>
              </a:ext>
            </a:extLst>
          </p:cNvPr>
          <p:cNvSpPr txBox="1"/>
          <p:nvPr/>
        </p:nvSpPr>
        <p:spPr>
          <a:xfrm>
            <a:off x="7581901" y="4280130"/>
            <a:ext cx="6211388" cy="307777"/>
          </a:xfrm>
          <a:prstGeom prst="rect">
            <a:avLst/>
          </a:prstGeom>
          <a:noFill/>
        </p:spPr>
        <p:txBody>
          <a:bodyPr wrap="square">
            <a:spAutoFit/>
          </a:bodyPr>
          <a:lstStyle/>
          <a:p>
            <a:r>
              <a:rPr lang="en-US" altLang="zh-TW" sz="1400" i="1" dirty="0">
                <a:effectLst/>
                <a:latin typeface="Calibri" panose="020F0502020204030204" pitchFamily="34" charset="0"/>
                <a:ea typeface="新細明體" panose="02020500000000000000" pitchFamily="18" charset="-120"/>
                <a:cs typeface="Cordia New" panose="020B0304020202020204" pitchFamily="34" charset="-34"/>
              </a:rPr>
              <a:t>IEEE J Biomed Health Inform</a:t>
            </a:r>
            <a:r>
              <a:rPr lang="en-US" altLang="zh-TW" sz="1400" dirty="0">
                <a:effectLst/>
                <a:latin typeface="Calibri" panose="020F0502020204030204" pitchFamily="34" charset="0"/>
                <a:ea typeface="新細明體" panose="02020500000000000000" pitchFamily="18" charset="-120"/>
                <a:cs typeface="Cordia New" panose="020B0304020202020204" pitchFamily="34" charset="-34"/>
              </a:rPr>
              <a:t>, 2020. </a:t>
            </a:r>
            <a:r>
              <a:rPr lang="en-US" altLang="zh-TW" sz="1400" b="1" dirty="0">
                <a:effectLst/>
                <a:latin typeface="Calibri" panose="020F0502020204030204" pitchFamily="34" charset="0"/>
                <a:ea typeface="新細明體" panose="02020500000000000000" pitchFamily="18" charset="-120"/>
                <a:cs typeface="Cordia New" panose="020B0304020202020204" pitchFamily="34" charset="-34"/>
              </a:rPr>
              <a:t>24</a:t>
            </a:r>
            <a:r>
              <a:rPr lang="en-US" altLang="zh-TW" sz="1400" dirty="0">
                <a:effectLst/>
                <a:latin typeface="Calibri" panose="020F0502020204030204" pitchFamily="34" charset="0"/>
                <a:ea typeface="新細明體" panose="02020500000000000000" pitchFamily="18" charset="-120"/>
                <a:cs typeface="Cordia New" panose="020B0304020202020204" pitchFamily="34" charset="-34"/>
              </a:rPr>
              <a:t>(2): p. 437-446.</a:t>
            </a:r>
            <a:endParaRPr lang="zh-TW" altLang="en-US" sz="1400" dirty="0"/>
          </a:p>
        </p:txBody>
      </p:sp>
      <p:sp>
        <p:nvSpPr>
          <p:cNvPr id="13" name="文字方塊 12">
            <a:extLst>
              <a:ext uri="{FF2B5EF4-FFF2-40B4-BE49-F238E27FC236}">
                <a16:creationId xmlns:a16="http://schemas.microsoft.com/office/drawing/2014/main" id="{F4E35C91-DCEF-FA46-1DA6-ACC0FB3382B8}"/>
              </a:ext>
            </a:extLst>
          </p:cNvPr>
          <p:cNvSpPr txBox="1"/>
          <p:nvPr/>
        </p:nvSpPr>
        <p:spPr>
          <a:xfrm>
            <a:off x="8977449" y="5983181"/>
            <a:ext cx="2542903" cy="307777"/>
          </a:xfrm>
          <a:prstGeom prst="rect">
            <a:avLst/>
          </a:prstGeom>
          <a:noFill/>
        </p:spPr>
        <p:txBody>
          <a:bodyPr wrap="square">
            <a:spAutoFit/>
          </a:bodyPr>
          <a:lstStyle/>
          <a:p>
            <a:pPr algn="ctr"/>
            <a:r>
              <a:rPr lang="en-US" altLang="zh-TW" sz="1400" i="1" dirty="0">
                <a:effectLst/>
                <a:latin typeface="Calibri" panose="020F0502020204030204" pitchFamily="34" charset="0"/>
                <a:ea typeface="新細明體" panose="02020500000000000000" pitchFamily="18" charset="-120"/>
                <a:cs typeface="Cordia New" panose="020B0304020202020204" pitchFamily="34" charset="-34"/>
              </a:rPr>
              <a:t>Crit Care</a:t>
            </a:r>
            <a:r>
              <a:rPr lang="en-US" altLang="zh-TW" sz="1400" dirty="0">
                <a:effectLst/>
                <a:latin typeface="Calibri" panose="020F0502020204030204" pitchFamily="34" charset="0"/>
                <a:ea typeface="新細明體" panose="02020500000000000000" pitchFamily="18" charset="-120"/>
                <a:cs typeface="Cordia New" panose="020B0304020202020204" pitchFamily="34" charset="-34"/>
              </a:rPr>
              <a:t>, 2023. </a:t>
            </a:r>
            <a:r>
              <a:rPr lang="en-US" altLang="zh-TW" sz="1400" b="1" dirty="0">
                <a:effectLst/>
                <a:latin typeface="Calibri" panose="020F0502020204030204" pitchFamily="34" charset="0"/>
                <a:ea typeface="新細明體" panose="02020500000000000000" pitchFamily="18" charset="-120"/>
                <a:cs typeface="Cordia New" panose="020B0304020202020204" pitchFamily="34" charset="-34"/>
              </a:rPr>
              <a:t>27</a:t>
            </a:r>
            <a:r>
              <a:rPr lang="en-US" altLang="zh-TW" sz="1400" dirty="0">
                <a:effectLst/>
                <a:latin typeface="Calibri" panose="020F0502020204030204" pitchFamily="34" charset="0"/>
                <a:ea typeface="新細明體" panose="02020500000000000000" pitchFamily="18" charset="-120"/>
                <a:cs typeface="Cordia New" panose="020B0304020202020204" pitchFamily="34" charset="-34"/>
              </a:rPr>
              <a:t>(1): p. 346.</a:t>
            </a:r>
            <a:endParaRPr lang="zh-TW" altLang="en-US" sz="1400" dirty="0"/>
          </a:p>
        </p:txBody>
      </p:sp>
      <p:sp>
        <p:nvSpPr>
          <p:cNvPr id="15" name="文字方塊 14">
            <a:extLst>
              <a:ext uri="{FF2B5EF4-FFF2-40B4-BE49-F238E27FC236}">
                <a16:creationId xmlns:a16="http://schemas.microsoft.com/office/drawing/2014/main" id="{9E8E2DFE-1858-0D30-3150-858E974BF53C}"/>
              </a:ext>
            </a:extLst>
          </p:cNvPr>
          <p:cNvSpPr txBox="1"/>
          <p:nvPr/>
        </p:nvSpPr>
        <p:spPr>
          <a:xfrm>
            <a:off x="713014" y="1188449"/>
            <a:ext cx="10912929" cy="1785104"/>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According to our results, GRU outperforms NEWS on multiple performance metrics.</a:t>
            </a:r>
          </a:p>
          <a:p>
            <a:pPr marL="342900" indent="-342900">
              <a:buFont typeface="Arial" panose="020B0604020202020204" pitchFamily="34" charset="0"/>
              <a:buChar char="•"/>
            </a:pPr>
            <a:endParaRPr lang="en-US" altLang="zh-TW" sz="2200" dirty="0"/>
          </a:p>
          <a:p>
            <a:pPr marL="800100" lvl="1" indent="-342900">
              <a:buFont typeface="Wingdings" panose="05000000000000000000" pitchFamily="2" charset="2"/>
              <a:buChar char="Ø"/>
            </a:pPr>
            <a:r>
              <a:rPr lang="en-US" altLang="zh-TW" sz="2200" dirty="0"/>
              <a:t>GRU can learn the trends of patient status changes through time-series vital signs data.</a:t>
            </a:r>
          </a:p>
          <a:p>
            <a:pPr marL="800100" lvl="1" indent="-342900">
              <a:buFont typeface="Wingdings" panose="05000000000000000000" pitchFamily="2" charset="2"/>
              <a:buChar char="Ø"/>
            </a:pPr>
            <a:r>
              <a:rPr lang="en-US" altLang="zh-TW" sz="2200" dirty="0"/>
              <a:t>NEWS uses a simple static scoring system, which still has limitations when dealing with complex changes in vital signs.</a:t>
            </a:r>
            <a:endParaRPr lang="zh-TW" altLang="en-US" sz="2200" dirty="0"/>
          </a:p>
        </p:txBody>
      </p:sp>
    </p:spTree>
    <p:extLst>
      <p:ext uri="{BB962C8B-B14F-4D97-AF65-F5344CB8AC3E}">
        <p14:creationId xmlns:p14="http://schemas.microsoft.com/office/powerpoint/2010/main" val="309908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DAA6EDF-4CE6-9146-A369-C1558210335A}"/>
              </a:ext>
            </a:extLst>
          </p:cNvPr>
          <p:cNvSpPr>
            <a:spLocks noGrp="1"/>
          </p:cNvSpPr>
          <p:nvPr>
            <p:ph type="sldNum" sz="quarter" idx="12"/>
          </p:nvPr>
        </p:nvSpPr>
        <p:spPr>
          <a:xfrm>
            <a:off x="9185366" y="6420496"/>
            <a:ext cx="2743200" cy="365125"/>
          </a:xfrm>
        </p:spPr>
        <p:txBody>
          <a:bodyPr/>
          <a:lstStyle/>
          <a:p>
            <a:fld id="{1492D4C0-6025-4743-BE69-9CA9550055FB}" type="slidenum">
              <a:rPr lang="zh-TW" altLang="en-US" smtClean="0"/>
              <a:t>65</a:t>
            </a:fld>
            <a:endParaRPr lang="zh-TW" altLang="en-US"/>
          </a:p>
        </p:txBody>
      </p:sp>
      <p:sp>
        <p:nvSpPr>
          <p:cNvPr id="3" name="標題 1">
            <a:extLst>
              <a:ext uri="{FF2B5EF4-FFF2-40B4-BE49-F238E27FC236}">
                <a16:creationId xmlns:a16="http://schemas.microsoft.com/office/drawing/2014/main" id="{A491A35C-AE11-ED34-3094-123D44C63809}"/>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Discussion</a:t>
            </a:r>
            <a:endParaRPr lang="zh-TW" altLang="en-US" sz="3600" b="1" dirty="0">
              <a:latin typeface="+mn-lt"/>
              <a:ea typeface="標楷體" panose="03000509000000000000" pitchFamily="65" charset="-120"/>
            </a:endParaRPr>
          </a:p>
        </p:txBody>
      </p:sp>
      <p:sp>
        <p:nvSpPr>
          <p:cNvPr id="6" name="文字方塊 5">
            <a:extLst>
              <a:ext uri="{FF2B5EF4-FFF2-40B4-BE49-F238E27FC236}">
                <a16:creationId xmlns:a16="http://schemas.microsoft.com/office/drawing/2014/main" id="{328E3CAC-16D1-311A-D15C-5B835CF5957A}"/>
              </a:ext>
            </a:extLst>
          </p:cNvPr>
          <p:cNvSpPr txBox="1"/>
          <p:nvPr/>
        </p:nvSpPr>
        <p:spPr>
          <a:xfrm>
            <a:off x="560438" y="948952"/>
            <a:ext cx="6096000" cy="523220"/>
          </a:xfrm>
          <a:prstGeom prst="rect">
            <a:avLst/>
          </a:prstGeom>
          <a:noFill/>
        </p:spPr>
        <p:txBody>
          <a:bodyPr wrap="square">
            <a:spAutoFit/>
          </a:bodyPr>
          <a:lstStyle/>
          <a:p>
            <a:r>
              <a:rPr lang="en-US" altLang="zh-TW" sz="2800" b="1" dirty="0"/>
              <a:t>Strength</a:t>
            </a:r>
            <a:endParaRPr lang="zh-TW" altLang="en-US" sz="2800" b="1" dirty="0"/>
          </a:p>
        </p:txBody>
      </p:sp>
      <p:sp>
        <p:nvSpPr>
          <p:cNvPr id="8" name="文字方塊 7">
            <a:extLst>
              <a:ext uri="{FF2B5EF4-FFF2-40B4-BE49-F238E27FC236}">
                <a16:creationId xmlns:a16="http://schemas.microsoft.com/office/drawing/2014/main" id="{932CFF57-0F1F-D278-DDF2-C5EB03F5355F}"/>
              </a:ext>
            </a:extLst>
          </p:cNvPr>
          <p:cNvSpPr txBox="1"/>
          <p:nvPr/>
        </p:nvSpPr>
        <p:spPr>
          <a:xfrm>
            <a:off x="560436" y="1711231"/>
            <a:ext cx="11061291" cy="1107996"/>
          </a:xfrm>
          <a:prstGeom prst="rect">
            <a:avLst/>
          </a:prstGeom>
          <a:noFill/>
        </p:spPr>
        <p:txBody>
          <a:bodyPr wrap="square">
            <a:spAutoFit/>
          </a:bodyPr>
          <a:lstStyle/>
          <a:p>
            <a:pPr marL="457200" indent="-457200">
              <a:buFont typeface="+mj-lt"/>
              <a:buAutoNum type="arabicPeriod"/>
            </a:pPr>
            <a:r>
              <a:rPr lang="en-US" altLang="zh-TW" sz="2200" dirty="0"/>
              <a:t>Our study uses public database MIMIC IV to simulate the measurement frequency and items in general wards, overcoming the current difficulty of obtaining relevant data from general wards.</a:t>
            </a:r>
            <a:endParaRPr lang="zh-TW" altLang="en-US" sz="2200" dirty="0"/>
          </a:p>
        </p:txBody>
      </p:sp>
      <p:sp>
        <p:nvSpPr>
          <p:cNvPr id="9" name="文字方塊 8">
            <a:extLst>
              <a:ext uri="{FF2B5EF4-FFF2-40B4-BE49-F238E27FC236}">
                <a16:creationId xmlns:a16="http://schemas.microsoft.com/office/drawing/2014/main" id="{FD65BE23-BFF3-0D78-03BB-FADECB93D2C7}"/>
              </a:ext>
            </a:extLst>
          </p:cNvPr>
          <p:cNvSpPr txBox="1"/>
          <p:nvPr/>
        </p:nvSpPr>
        <p:spPr>
          <a:xfrm>
            <a:off x="560436" y="3295416"/>
            <a:ext cx="11061291" cy="1107996"/>
          </a:xfrm>
          <a:prstGeom prst="rect">
            <a:avLst/>
          </a:prstGeom>
          <a:noFill/>
        </p:spPr>
        <p:txBody>
          <a:bodyPr wrap="square">
            <a:spAutoFit/>
          </a:bodyPr>
          <a:lstStyle/>
          <a:p>
            <a:pPr marL="457200" indent="-457200">
              <a:buFont typeface="+mj-lt"/>
              <a:buAutoNum type="arabicPeriod" startAt="2"/>
            </a:pPr>
            <a:r>
              <a:rPr lang="en-US" altLang="zh-TW" sz="2200" dirty="0"/>
              <a:t>Our constructed model uses </a:t>
            </a:r>
            <a:r>
              <a:rPr lang="en-US" altLang="zh-TW" sz="2200" b="1" dirty="0"/>
              <a:t>only six vital signs </a:t>
            </a:r>
            <a:r>
              <a:rPr lang="en-US" altLang="zh-TW" sz="2200" dirty="0"/>
              <a:t>recorded in a day in general wards. These items not only reduce the burden on hospitals in data collection but also make the model easier to implement in the current medical environment.</a:t>
            </a:r>
            <a:endParaRPr lang="zh-TW" altLang="en-US" sz="2200" dirty="0"/>
          </a:p>
        </p:txBody>
      </p:sp>
      <p:sp>
        <p:nvSpPr>
          <p:cNvPr id="12" name="文字方塊 11">
            <a:extLst>
              <a:ext uri="{FF2B5EF4-FFF2-40B4-BE49-F238E27FC236}">
                <a16:creationId xmlns:a16="http://schemas.microsoft.com/office/drawing/2014/main" id="{6B56CAF7-5B19-4838-6207-677FE7FC803C}"/>
              </a:ext>
            </a:extLst>
          </p:cNvPr>
          <p:cNvSpPr txBox="1"/>
          <p:nvPr/>
        </p:nvSpPr>
        <p:spPr>
          <a:xfrm>
            <a:off x="560436" y="4982968"/>
            <a:ext cx="11061291" cy="1107996"/>
          </a:xfrm>
          <a:prstGeom prst="rect">
            <a:avLst/>
          </a:prstGeom>
          <a:noFill/>
        </p:spPr>
        <p:txBody>
          <a:bodyPr wrap="square">
            <a:spAutoFit/>
          </a:bodyPr>
          <a:lstStyle/>
          <a:p>
            <a:pPr marL="457200" indent="-457200">
              <a:buFont typeface="+mj-lt"/>
              <a:buAutoNum type="arabicPeriod" startAt="3"/>
            </a:pPr>
            <a:r>
              <a:rPr lang="en-US" altLang="zh-TW" sz="2200" dirty="0"/>
              <a:t>We investigate the composition of negative samples in training models, which helps ensure the representativeness of the data and enables the model to predict the risk of cardiac arrest in patients.</a:t>
            </a:r>
            <a:endParaRPr lang="zh-TW" altLang="en-US" sz="2200" dirty="0"/>
          </a:p>
        </p:txBody>
      </p:sp>
    </p:spTree>
    <p:extLst>
      <p:ext uri="{BB962C8B-B14F-4D97-AF65-F5344CB8AC3E}">
        <p14:creationId xmlns:p14="http://schemas.microsoft.com/office/powerpoint/2010/main" val="34552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056374A-EDCE-AF8D-9FF6-CD4544600647}"/>
              </a:ext>
            </a:extLst>
          </p:cNvPr>
          <p:cNvSpPr>
            <a:spLocks noGrp="1"/>
          </p:cNvSpPr>
          <p:nvPr>
            <p:ph type="sldNum" sz="quarter" idx="12"/>
          </p:nvPr>
        </p:nvSpPr>
        <p:spPr>
          <a:xfrm>
            <a:off x="9357852" y="6429235"/>
            <a:ext cx="2743200" cy="365125"/>
          </a:xfrm>
        </p:spPr>
        <p:txBody>
          <a:bodyPr/>
          <a:lstStyle/>
          <a:p>
            <a:fld id="{1492D4C0-6025-4743-BE69-9CA9550055FB}" type="slidenum">
              <a:rPr lang="zh-TW" altLang="en-US" smtClean="0"/>
              <a:t>66</a:t>
            </a:fld>
            <a:endParaRPr lang="zh-TW" altLang="en-US"/>
          </a:p>
        </p:txBody>
      </p:sp>
      <p:sp>
        <p:nvSpPr>
          <p:cNvPr id="3" name="標題 1">
            <a:extLst>
              <a:ext uri="{FF2B5EF4-FFF2-40B4-BE49-F238E27FC236}">
                <a16:creationId xmlns:a16="http://schemas.microsoft.com/office/drawing/2014/main" id="{A927D9F8-A589-9610-C5A1-E731881C6CF5}"/>
              </a:ext>
            </a:extLst>
          </p:cNvPr>
          <p:cNvSpPr txBox="1">
            <a:spLocks/>
          </p:cNvSpPr>
          <p:nvPr/>
        </p:nvSpPr>
        <p:spPr>
          <a:xfrm>
            <a:off x="489294" y="384370"/>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Discussion</a:t>
            </a:r>
            <a:endParaRPr lang="zh-TW" altLang="en-US" sz="3600" b="1" dirty="0">
              <a:latin typeface="+mn-lt"/>
              <a:ea typeface="標楷體" panose="03000509000000000000" pitchFamily="65" charset="-120"/>
            </a:endParaRPr>
          </a:p>
        </p:txBody>
      </p:sp>
      <p:sp>
        <p:nvSpPr>
          <p:cNvPr id="4" name="文字方塊 3">
            <a:extLst>
              <a:ext uri="{FF2B5EF4-FFF2-40B4-BE49-F238E27FC236}">
                <a16:creationId xmlns:a16="http://schemas.microsoft.com/office/drawing/2014/main" id="{CC531C63-8719-3F49-36B2-DAEEFC5103E8}"/>
              </a:ext>
            </a:extLst>
          </p:cNvPr>
          <p:cNvSpPr txBox="1"/>
          <p:nvPr/>
        </p:nvSpPr>
        <p:spPr>
          <a:xfrm>
            <a:off x="560438" y="948952"/>
            <a:ext cx="6096000" cy="523220"/>
          </a:xfrm>
          <a:prstGeom prst="rect">
            <a:avLst/>
          </a:prstGeom>
          <a:noFill/>
        </p:spPr>
        <p:txBody>
          <a:bodyPr wrap="square">
            <a:spAutoFit/>
          </a:bodyPr>
          <a:lstStyle/>
          <a:p>
            <a:r>
              <a:rPr lang="en-US" altLang="zh-TW" sz="2800" b="1" dirty="0"/>
              <a:t>Limitation</a:t>
            </a:r>
            <a:endParaRPr lang="zh-TW" altLang="en-US" sz="2800" b="1" dirty="0"/>
          </a:p>
        </p:txBody>
      </p:sp>
      <p:sp>
        <p:nvSpPr>
          <p:cNvPr id="6" name="文字方塊 5">
            <a:extLst>
              <a:ext uri="{FF2B5EF4-FFF2-40B4-BE49-F238E27FC236}">
                <a16:creationId xmlns:a16="http://schemas.microsoft.com/office/drawing/2014/main" id="{6393E225-A409-A278-3C97-BFD113375484}"/>
              </a:ext>
            </a:extLst>
          </p:cNvPr>
          <p:cNvSpPr txBox="1"/>
          <p:nvPr/>
        </p:nvSpPr>
        <p:spPr>
          <a:xfrm>
            <a:off x="560438" y="1733287"/>
            <a:ext cx="10812394" cy="769441"/>
          </a:xfrm>
          <a:prstGeom prst="rect">
            <a:avLst/>
          </a:prstGeom>
          <a:noFill/>
        </p:spPr>
        <p:txBody>
          <a:bodyPr wrap="square">
            <a:spAutoFit/>
          </a:bodyPr>
          <a:lstStyle/>
          <a:p>
            <a:pPr marL="457200" indent="-457200">
              <a:buFont typeface="+mj-lt"/>
              <a:buAutoNum type="arabicPeriod"/>
            </a:pPr>
            <a:r>
              <a:rPr lang="en-US" altLang="zh-TW" sz="2200" dirty="0"/>
              <a:t>Mackay Hospital only provides data for CA patients in general wards, without data from the majority of non-CA patients in general wards for model validation.</a:t>
            </a:r>
          </a:p>
        </p:txBody>
      </p:sp>
      <p:sp>
        <p:nvSpPr>
          <p:cNvPr id="8" name="文字方塊 7">
            <a:extLst>
              <a:ext uri="{FF2B5EF4-FFF2-40B4-BE49-F238E27FC236}">
                <a16:creationId xmlns:a16="http://schemas.microsoft.com/office/drawing/2014/main" id="{EA1843DD-2EDF-3CAE-DF6B-B10EA260F49D}"/>
              </a:ext>
            </a:extLst>
          </p:cNvPr>
          <p:cNvSpPr txBox="1"/>
          <p:nvPr/>
        </p:nvSpPr>
        <p:spPr>
          <a:xfrm>
            <a:off x="565355" y="2861536"/>
            <a:ext cx="11061289" cy="769441"/>
          </a:xfrm>
          <a:prstGeom prst="rect">
            <a:avLst/>
          </a:prstGeom>
          <a:noFill/>
        </p:spPr>
        <p:txBody>
          <a:bodyPr wrap="square">
            <a:spAutoFit/>
          </a:bodyPr>
          <a:lstStyle/>
          <a:p>
            <a:pPr marL="457200" indent="-457200">
              <a:buFont typeface="+mj-lt"/>
              <a:buAutoNum type="arabicPeriod" startAt="2"/>
            </a:pPr>
            <a:r>
              <a:rPr lang="en-US" altLang="zh-TW" sz="2200" dirty="0"/>
              <a:t>We use data from ICU patients to simulate the distribution of data in general wards, but there are indeed differences in patient conditions between the two settings. </a:t>
            </a:r>
            <a:endParaRPr lang="zh-TW" altLang="en-US" sz="2200" dirty="0"/>
          </a:p>
        </p:txBody>
      </p:sp>
      <p:sp>
        <p:nvSpPr>
          <p:cNvPr id="9" name="文字方塊 8">
            <a:extLst>
              <a:ext uri="{FF2B5EF4-FFF2-40B4-BE49-F238E27FC236}">
                <a16:creationId xmlns:a16="http://schemas.microsoft.com/office/drawing/2014/main" id="{04E7CB30-BBD8-BB8D-19CC-F9EC3E868789}"/>
              </a:ext>
            </a:extLst>
          </p:cNvPr>
          <p:cNvSpPr txBox="1"/>
          <p:nvPr/>
        </p:nvSpPr>
        <p:spPr>
          <a:xfrm>
            <a:off x="565356" y="5456589"/>
            <a:ext cx="11061288" cy="769441"/>
          </a:xfrm>
          <a:prstGeom prst="rect">
            <a:avLst/>
          </a:prstGeom>
          <a:noFill/>
        </p:spPr>
        <p:txBody>
          <a:bodyPr wrap="square">
            <a:spAutoFit/>
          </a:bodyPr>
          <a:lstStyle/>
          <a:p>
            <a:pPr marL="342900" indent="-342900">
              <a:buFont typeface="Wingdings" panose="05000000000000000000" pitchFamily="2" charset="2"/>
              <a:buChar char="Ø"/>
            </a:pPr>
            <a:r>
              <a:rPr lang="en-US" altLang="zh-TW" sz="2200" dirty="0"/>
              <a:t>Therefore, in the future, it will be necessary to conduct more external validations using data from general wards of other hospitals.</a:t>
            </a:r>
            <a:endParaRPr lang="zh-TW" altLang="en-US" sz="2200" dirty="0"/>
          </a:p>
        </p:txBody>
      </p:sp>
      <p:sp>
        <p:nvSpPr>
          <p:cNvPr id="7" name="文字方塊 6">
            <a:extLst>
              <a:ext uri="{FF2B5EF4-FFF2-40B4-BE49-F238E27FC236}">
                <a16:creationId xmlns:a16="http://schemas.microsoft.com/office/drawing/2014/main" id="{A78C0C31-F161-5ED9-90E9-45ADE1DC7AC2}"/>
              </a:ext>
            </a:extLst>
          </p:cNvPr>
          <p:cNvSpPr txBox="1"/>
          <p:nvPr/>
        </p:nvSpPr>
        <p:spPr>
          <a:xfrm>
            <a:off x="600787" y="3989785"/>
            <a:ext cx="10933716" cy="1107996"/>
          </a:xfrm>
          <a:prstGeom prst="rect">
            <a:avLst/>
          </a:prstGeom>
          <a:noFill/>
        </p:spPr>
        <p:txBody>
          <a:bodyPr wrap="square">
            <a:spAutoFit/>
          </a:bodyPr>
          <a:lstStyle/>
          <a:p>
            <a:pPr marL="457200" indent="-457200">
              <a:buFont typeface="+mj-lt"/>
              <a:buAutoNum type="arabicPeriod" startAt="3"/>
            </a:pPr>
            <a:r>
              <a:rPr lang="en-US" altLang="zh-TW" sz="2200" dirty="0"/>
              <a:t>Differences among healthcare institutions can impact the treatment processes and disease progression of patients, therefore, the medical data from these patients may affect the performance of predictive models.</a:t>
            </a:r>
            <a:endParaRPr lang="zh-TW" altLang="en-US" sz="2200" dirty="0"/>
          </a:p>
        </p:txBody>
      </p:sp>
    </p:spTree>
    <p:extLst>
      <p:ext uri="{BB962C8B-B14F-4D97-AF65-F5344CB8AC3E}">
        <p14:creationId xmlns:p14="http://schemas.microsoft.com/office/powerpoint/2010/main" val="24298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A42E54D-825F-8031-ECA7-1263AAFDE693}"/>
              </a:ext>
            </a:extLst>
          </p:cNvPr>
          <p:cNvSpPr>
            <a:spLocks noGrp="1"/>
          </p:cNvSpPr>
          <p:nvPr>
            <p:ph type="sldNum" sz="quarter" idx="12"/>
          </p:nvPr>
        </p:nvSpPr>
        <p:spPr>
          <a:xfrm>
            <a:off x="9946188" y="6441694"/>
            <a:ext cx="2057400" cy="365125"/>
          </a:xfrm>
        </p:spPr>
        <p:txBody>
          <a:bodyPr/>
          <a:lstStyle/>
          <a:p>
            <a:fld id="{425F3737-E5CE-46C3-9DB2-9B4C2B4284E0}" type="slidenum">
              <a:rPr lang="zh-TW" altLang="en-US" smtClean="0"/>
              <a:t>67</a:t>
            </a:fld>
            <a:endParaRPr lang="zh-TW" altLang="en-US"/>
          </a:p>
        </p:txBody>
      </p:sp>
      <p:graphicFrame>
        <p:nvGraphicFramePr>
          <p:cNvPr id="3" name="表格 2">
            <a:extLst>
              <a:ext uri="{FF2B5EF4-FFF2-40B4-BE49-F238E27FC236}">
                <a16:creationId xmlns:a16="http://schemas.microsoft.com/office/drawing/2014/main" id="{405EC997-B64E-EC84-870D-1F1915C794A1}"/>
              </a:ext>
            </a:extLst>
          </p:cNvPr>
          <p:cNvGraphicFramePr>
            <a:graphicFrameLocks noGrp="1"/>
          </p:cNvGraphicFramePr>
          <p:nvPr>
            <p:extLst>
              <p:ext uri="{D42A27DB-BD31-4B8C-83A1-F6EECF244321}">
                <p14:modId xmlns:p14="http://schemas.microsoft.com/office/powerpoint/2010/main" val="686937527"/>
              </p:ext>
            </p:extLst>
          </p:nvPr>
        </p:nvGraphicFramePr>
        <p:xfrm>
          <a:off x="613775" y="1005666"/>
          <a:ext cx="10767167" cy="5241280"/>
        </p:xfrm>
        <a:graphic>
          <a:graphicData uri="http://schemas.openxmlformats.org/drawingml/2006/table">
            <a:tbl>
              <a:tblPr firstRow="1" bandRow="1">
                <a:tableStyleId>{5940675A-B579-460E-94D1-54222C63F5DA}</a:tableStyleId>
              </a:tblPr>
              <a:tblGrid>
                <a:gridCol w="2542784">
                  <a:extLst>
                    <a:ext uri="{9D8B030D-6E8A-4147-A177-3AD203B41FA5}">
                      <a16:colId xmlns:a16="http://schemas.microsoft.com/office/drawing/2014/main" val="894437479"/>
                    </a:ext>
                  </a:extLst>
                </a:gridCol>
                <a:gridCol w="2880986">
                  <a:extLst>
                    <a:ext uri="{9D8B030D-6E8A-4147-A177-3AD203B41FA5}">
                      <a16:colId xmlns:a16="http://schemas.microsoft.com/office/drawing/2014/main" val="1914637906"/>
                    </a:ext>
                  </a:extLst>
                </a:gridCol>
                <a:gridCol w="2718148">
                  <a:extLst>
                    <a:ext uri="{9D8B030D-6E8A-4147-A177-3AD203B41FA5}">
                      <a16:colId xmlns:a16="http://schemas.microsoft.com/office/drawing/2014/main" val="3779104173"/>
                    </a:ext>
                  </a:extLst>
                </a:gridCol>
                <a:gridCol w="2625249">
                  <a:extLst>
                    <a:ext uri="{9D8B030D-6E8A-4147-A177-3AD203B41FA5}">
                      <a16:colId xmlns:a16="http://schemas.microsoft.com/office/drawing/2014/main" val="893555284"/>
                    </a:ext>
                  </a:extLst>
                </a:gridCol>
              </a:tblGrid>
              <a:tr h="537754">
                <a:tc>
                  <a:txBody>
                    <a:bodyPr/>
                    <a:lstStyle/>
                    <a:p>
                      <a:pPr algn="ct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b="1" dirty="0">
                          <a:latin typeface="+mn-lt"/>
                        </a:rPr>
                        <a:t>EWS</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b="1" dirty="0"/>
                        <a:t>TEWS</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b="1" dirty="0">
                          <a:latin typeface="+mn-lt"/>
                        </a:rPr>
                        <a:t>DeepCARS</a:t>
                      </a:r>
                      <a:r>
                        <a:rPr lang="en-US" altLang="zh-TW" sz="1800" b="1" baseline="30000" dirty="0">
                          <a:latin typeface="+mn-lt"/>
                        </a:rPr>
                        <a:t>TM</a:t>
                      </a:r>
                      <a:endParaRPr lang="zh-TW" altLang="en-US" sz="1800" b="1" baseline="300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6299692"/>
                  </a:ext>
                </a:extLst>
              </a:tr>
              <a:tr h="537754">
                <a:tc>
                  <a:txBody>
                    <a:bodyPr/>
                    <a:lstStyle/>
                    <a:p>
                      <a:pPr algn="ctr"/>
                      <a:r>
                        <a:rPr lang="en-US" altLang="zh-TW" sz="1800" b="1" dirty="0">
                          <a:latin typeface="+mn-lt"/>
                        </a:rPr>
                        <a:t>Year of development</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2015-2024</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2022</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2023</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37228044"/>
                  </a:ext>
                </a:extLst>
              </a:tr>
              <a:tr h="537754">
                <a:tc>
                  <a:txBody>
                    <a:bodyPr/>
                    <a:lstStyle/>
                    <a:p>
                      <a:pPr algn="ctr"/>
                      <a:r>
                        <a:rPr lang="en-US" altLang="zh-TW" sz="1800" b="1" dirty="0">
                          <a:latin typeface="+mn-lt"/>
                        </a:rPr>
                        <a:t>algorithms</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ML</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DL</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DL</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929668327"/>
                  </a:ext>
                </a:extLst>
              </a:tr>
              <a:tr h="537754">
                <a:tc>
                  <a:txBody>
                    <a:bodyPr/>
                    <a:lstStyle/>
                    <a:p>
                      <a:pPr algn="ctr"/>
                      <a:r>
                        <a:rPr lang="en-US" altLang="zh-TW" sz="1800" b="1" dirty="0"/>
                        <a:t>Predicting </a:t>
                      </a:r>
                      <a:r>
                        <a:rPr lang="en-US" altLang="zh-TW" sz="1800" b="1" dirty="0">
                          <a:latin typeface="+mn-lt"/>
                        </a:rPr>
                        <a:t>disease</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IHCA</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IHCA</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IHCA</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265234618"/>
                  </a:ext>
                </a:extLst>
              </a:tr>
              <a:tr h="653122">
                <a:tc>
                  <a:txBody>
                    <a:bodyPr/>
                    <a:lstStyle/>
                    <a:p>
                      <a:pPr algn="ctr"/>
                      <a:r>
                        <a:rPr lang="en-US" altLang="zh-TW" sz="1800" b="1" dirty="0">
                          <a:latin typeface="+mn-lt"/>
                        </a:rPr>
                        <a:t>Compare</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Better than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MEWS or NEWS</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Better than</a:t>
                      </a:r>
                    </a:p>
                    <a:p>
                      <a:pPr algn="ctr"/>
                      <a:r>
                        <a:rPr lang="en-US" altLang="zh-TW" sz="1800" dirty="0">
                          <a:latin typeface="+mn-lt"/>
                        </a:rPr>
                        <a:t>MEWS</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Better than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dirty="0">
                          <a:latin typeface="+mn-lt"/>
                        </a:rPr>
                        <a:t>MEWS, NEWS</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30100408"/>
                  </a:ext>
                </a:extLst>
              </a:tr>
              <a:tr h="951208">
                <a:tc>
                  <a:txBody>
                    <a:bodyPr/>
                    <a:lstStyle/>
                    <a:p>
                      <a:pPr algn="ctr"/>
                      <a:r>
                        <a:rPr lang="en-US" altLang="zh-TW" sz="1800" b="1" dirty="0">
                          <a:latin typeface="+mn-lt"/>
                        </a:rPr>
                        <a:t>Features</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Demographics, </a:t>
                      </a:r>
                    </a:p>
                    <a:p>
                      <a:pPr algn="ctr"/>
                      <a:r>
                        <a:rPr lang="en-US" altLang="zh-TW" sz="1800" dirty="0">
                          <a:latin typeface="+mn-lt"/>
                        </a:rPr>
                        <a:t>vital signs, </a:t>
                      </a:r>
                    </a:p>
                    <a:p>
                      <a:pPr algn="ctr"/>
                      <a:r>
                        <a:rPr lang="en-US" altLang="zh-TW" sz="1800" dirty="0">
                          <a:latin typeface="+mn-lt"/>
                        </a:rPr>
                        <a:t>laboratory test results</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Vital signs</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Age,</a:t>
                      </a:r>
                    </a:p>
                    <a:p>
                      <a:pPr algn="ctr"/>
                      <a:r>
                        <a:rPr lang="en-US" altLang="zh-TW" sz="1800" dirty="0">
                          <a:latin typeface="+mn-lt"/>
                        </a:rPr>
                        <a:t>vital signs,</a:t>
                      </a:r>
                    </a:p>
                    <a:p>
                      <a:pPr algn="ctr"/>
                      <a:r>
                        <a:rPr lang="en-US" altLang="zh-TW" sz="1800" dirty="0">
                          <a:latin typeface="+mn-lt"/>
                        </a:rPr>
                        <a:t>recorded time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1101084763"/>
                  </a:ext>
                </a:extLst>
              </a:tr>
              <a:tr h="770418">
                <a:tc>
                  <a:txBody>
                    <a:bodyPr/>
                    <a:lstStyle/>
                    <a:p>
                      <a:pPr algn="ctr"/>
                      <a:r>
                        <a:rPr lang="en-US" altLang="zh-TW" sz="1800" b="1" dirty="0">
                          <a:latin typeface="+mn-lt"/>
                        </a:rPr>
                        <a:t>Shortage</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A large number of variables, </a:t>
                      </a:r>
                    </a:p>
                    <a:p>
                      <a:pPr algn="ctr"/>
                      <a:r>
                        <a:rPr lang="en-US" altLang="zh-TW" sz="1800" dirty="0">
                          <a:latin typeface="+mn-lt"/>
                        </a:rPr>
                        <a:t>complex calculations </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Lack of </a:t>
                      </a:r>
                    </a:p>
                    <a:p>
                      <a:pPr algn="ctr"/>
                      <a:r>
                        <a:rPr lang="en-US" altLang="zh-TW" sz="1800" dirty="0">
                          <a:latin typeface="+mn-lt"/>
                        </a:rPr>
                        <a:t>age and record time</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en-US" altLang="zh-TW" sz="1800" dirty="0">
                          <a:latin typeface="+mn-lt"/>
                        </a:rPr>
                        <a:t>Too short </a:t>
                      </a:r>
                    </a:p>
                    <a:p>
                      <a:pPr algn="ctr"/>
                      <a:r>
                        <a:rPr lang="en-US" altLang="zh-TW" sz="1800" dirty="0">
                          <a:latin typeface="+mn-lt"/>
                        </a:rPr>
                        <a:t>study period</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072596191"/>
                  </a:ext>
                </a:extLst>
              </a:tr>
              <a:tr h="715516">
                <a:tc>
                  <a:txBody>
                    <a:bodyPr/>
                    <a:lstStyle/>
                    <a:p>
                      <a:pPr algn="ctr"/>
                      <a:r>
                        <a:rPr lang="en-US" altLang="zh-TW" sz="1800" b="1" dirty="0">
                          <a:latin typeface="+mn-lt"/>
                        </a:rPr>
                        <a:t>Validation</a:t>
                      </a:r>
                      <a:endParaRPr lang="zh-TW" altLang="en-US" sz="1800" b="1"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dirty="0">
                          <a:latin typeface="+mn-lt"/>
                        </a:rPr>
                        <a:t>Retrospective,</a:t>
                      </a:r>
                    </a:p>
                    <a:p>
                      <a:pPr algn="ctr"/>
                      <a:r>
                        <a:rPr lang="en-US" altLang="zh-TW" sz="1800" dirty="0">
                          <a:latin typeface="+mn-lt"/>
                        </a:rPr>
                        <a:t>single-center</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dirty="0">
                          <a:latin typeface="+mn-lt"/>
                        </a:rPr>
                        <a:t>Retrospective,</a:t>
                      </a:r>
                    </a:p>
                    <a:p>
                      <a:pPr algn="ctr"/>
                      <a:r>
                        <a:rPr lang="en-US" altLang="zh-TW" sz="1800" dirty="0">
                          <a:latin typeface="+mn-lt"/>
                        </a:rPr>
                        <a:t>single-center</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TW" sz="1800" dirty="0">
                          <a:latin typeface="+mn-lt"/>
                        </a:rPr>
                        <a:t>Prospective,</a:t>
                      </a:r>
                    </a:p>
                    <a:p>
                      <a:pPr algn="ctr"/>
                      <a:r>
                        <a:rPr lang="en-US" altLang="zh-TW" sz="1800" dirty="0">
                          <a:latin typeface="+mn-lt"/>
                        </a:rPr>
                        <a:t>multicenter</a:t>
                      </a:r>
                      <a:endParaRPr lang="zh-TW" altLang="en-US" sz="1800" dirty="0">
                        <a:latin typeface="+mn-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8592336"/>
                  </a:ext>
                </a:extLst>
              </a:tr>
            </a:tbl>
          </a:graphicData>
        </a:graphic>
      </p:graphicFrame>
      <p:sp>
        <p:nvSpPr>
          <p:cNvPr id="5" name="文字方塊 4">
            <a:extLst>
              <a:ext uri="{FF2B5EF4-FFF2-40B4-BE49-F238E27FC236}">
                <a16:creationId xmlns:a16="http://schemas.microsoft.com/office/drawing/2014/main" id="{006BA0C9-2D91-CA5A-5CBA-63A64CCA950E}"/>
              </a:ext>
            </a:extLst>
          </p:cNvPr>
          <p:cNvSpPr txBox="1"/>
          <p:nvPr/>
        </p:nvSpPr>
        <p:spPr>
          <a:xfrm>
            <a:off x="613775" y="6296345"/>
            <a:ext cx="4572000" cy="338554"/>
          </a:xfrm>
          <a:prstGeom prst="rect">
            <a:avLst/>
          </a:prstGeom>
          <a:noFill/>
        </p:spPr>
        <p:txBody>
          <a:bodyPr wrap="square">
            <a:spAutoFit/>
          </a:bodyPr>
          <a:lstStyle/>
          <a:p>
            <a:r>
              <a:rPr lang="en-US" altLang="zh-TW" sz="1600" dirty="0"/>
              <a:t>TEWS</a:t>
            </a:r>
            <a:r>
              <a:rPr lang="zh-TW" altLang="en-US" sz="1600" dirty="0"/>
              <a:t>：</a:t>
            </a:r>
            <a:r>
              <a:rPr lang="en-US" altLang="zh-TW" sz="1600" dirty="0"/>
              <a:t>time-series early warning score </a:t>
            </a:r>
            <a:endParaRPr lang="zh-TW" altLang="en-US" sz="1600" dirty="0"/>
          </a:p>
        </p:txBody>
      </p:sp>
      <p:sp>
        <p:nvSpPr>
          <p:cNvPr id="6" name="文字方塊 5">
            <a:extLst>
              <a:ext uri="{FF2B5EF4-FFF2-40B4-BE49-F238E27FC236}">
                <a16:creationId xmlns:a16="http://schemas.microsoft.com/office/drawing/2014/main" id="{6F441599-1C77-302A-8CCA-884AFA5B056D}"/>
              </a:ext>
            </a:extLst>
          </p:cNvPr>
          <p:cNvSpPr txBox="1"/>
          <p:nvPr/>
        </p:nvSpPr>
        <p:spPr>
          <a:xfrm>
            <a:off x="9520825" y="6327122"/>
            <a:ext cx="2057400" cy="307777"/>
          </a:xfrm>
          <a:prstGeom prst="rect">
            <a:avLst/>
          </a:prstGeom>
          <a:noFill/>
        </p:spPr>
        <p:txBody>
          <a:bodyPr wrap="square">
            <a:spAutoFit/>
          </a:bodyPr>
          <a:lstStyle/>
          <a:p>
            <a:r>
              <a:rPr lang="en-US" altLang="zh-TW" sz="1400" i="1" dirty="0"/>
              <a:t>Sci Rep</a:t>
            </a:r>
            <a:r>
              <a:rPr lang="en-US" altLang="zh-TW" sz="1400" dirty="0"/>
              <a:t>. 2022;12:11901.</a:t>
            </a:r>
            <a:endParaRPr lang="zh-TW" altLang="en-US" sz="1400" dirty="0"/>
          </a:p>
        </p:txBody>
      </p:sp>
      <p:sp>
        <p:nvSpPr>
          <p:cNvPr id="7" name="文字方塊 6">
            <a:extLst>
              <a:ext uri="{FF2B5EF4-FFF2-40B4-BE49-F238E27FC236}">
                <a16:creationId xmlns:a16="http://schemas.microsoft.com/office/drawing/2014/main" id="{4B10D4B2-2E8D-1680-C01D-649C83E50248}"/>
              </a:ext>
            </a:extLst>
          </p:cNvPr>
          <p:cNvSpPr txBox="1"/>
          <p:nvPr/>
        </p:nvSpPr>
        <p:spPr>
          <a:xfrm>
            <a:off x="177569" y="223101"/>
            <a:ext cx="2840680" cy="646331"/>
          </a:xfrm>
          <a:prstGeom prst="rect">
            <a:avLst/>
          </a:prstGeom>
          <a:noFill/>
        </p:spPr>
        <p:txBody>
          <a:bodyPr wrap="square" rtlCol="0">
            <a:spAutoFit/>
          </a:bodyPr>
          <a:lstStyle/>
          <a:p>
            <a:pPr algn="ctr"/>
            <a:r>
              <a:rPr lang="en-US" altLang="zh-TW" sz="3600" b="1" dirty="0">
                <a:latin typeface="Calibri" panose="020F0502020204030204" pitchFamily="34" charset="0"/>
                <a:cs typeface="Calibri" panose="020F0502020204030204" pitchFamily="34" charset="0"/>
              </a:rPr>
              <a:t>Comparison</a:t>
            </a:r>
          </a:p>
        </p:txBody>
      </p:sp>
    </p:spTree>
    <p:extLst>
      <p:ext uri="{BB962C8B-B14F-4D97-AF65-F5344CB8AC3E}">
        <p14:creationId xmlns:p14="http://schemas.microsoft.com/office/powerpoint/2010/main" val="292378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群組 55">
            <a:extLst>
              <a:ext uri="{FF2B5EF4-FFF2-40B4-BE49-F238E27FC236}">
                <a16:creationId xmlns:a16="http://schemas.microsoft.com/office/drawing/2014/main" id="{7E464A2C-B0E4-9165-D34C-977835E1941D}"/>
              </a:ext>
            </a:extLst>
          </p:cNvPr>
          <p:cNvGrpSpPr/>
          <p:nvPr/>
        </p:nvGrpSpPr>
        <p:grpSpPr>
          <a:xfrm>
            <a:off x="6117729" y="337984"/>
            <a:ext cx="2558754" cy="3340811"/>
            <a:chOff x="9013340" y="242497"/>
            <a:chExt cx="2558754" cy="3340811"/>
          </a:xfrm>
        </p:grpSpPr>
        <p:pic>
          <p:nvPicPr>
            <p:cNvPr id="39" name="圖片 38">
              <a:extLst>
                <a:ext uri="{FF2B5EF4-FFF2-40B4-BE49-F238E27FC236}">
                  <a16:creationId xmlns:a16="http://schemas.microsoft.com/office/drawing/2014/main" id="{B2A59D9C-986F-DE16-574A-D125183F33BF}"/>
                </a:ext>
              </a:extLst>
            </p:cNvPr>
            <p:cNvPicPr>
              <a:picLocks noChangeAspect="1"/>
            </p:cNvPicPr>
            <p:nvPr/>
          </p:nvPicPr>
          <p:blipFill rotWithShape="1">
            <a:blip r:embed="rId3"/>
            <a:srcRect t="32359" r="54064" b="6982"/>
            <a:stretch/>
          </p:blipFill>
          <p:spPr>
            <a:xfrm>
              <a:off x="9013340" y="1436740"/>
              <a:ext cx="2466055" cy="1397048"/>
            </a:xfrm>
            <a:prstGeom prst="rect">
              <a:avLst/>
            </a:prstGeom>
          </p:spPr>
        </p:pic>
        <p:pic>
          <p:nvPicPr>
            <p:cNvPr id="21" name="圖片 20">
              <a:extLst>
                <a:ext uri="{FF2B5EF4-FFF2-40B4-BE49-F238E27FC236}">
                  <a16:creationId xmlns:a16="http://schemas.microsoft.com/office/drawing/2014/main" id="{D9AFEF6F-7D91-E1CD-BA80-8DD363116F89}"/>
                </a:ext>
              </a:extLst>
            </p:cNvPr>
            <p:cNvPicPr>
              <a:picLocks noChangeAspect="1"/>
            </p:cNvPicPr>
            <p:nvPr/>
          </p:nvPicPr>
          <p:blipFill rotWithShape="1">
            <a:blip r:embed="rId4"/>
            <a:srcRect l="27319" t="20739" r="47399" b="18144"/>
            <a:stretch/>
          </p:blipFill>
          <p:spPr>
            <a:xfrm>
              <a:off x="9930714" y="425102"/>
              <a:ext cx="946193" cy="882516"/>
            </a:xfrm>
            <a:prstGeom prst="rect">
              <a:avLst/>
            </a:prstGeom>
          </p:spPr>
        </p:pic>
        <p:sp>
          <p:nvSpPr>
            <p:cNvPr id="4" name="文字方塊 3">
              <a:extLst>
                <a:ext uri="{FF2B5EF4-FFF2-40B4-BE49-F238E27FC236}">
                  <a16:creationId xmlns:a16="http://schemas.microsoft.com/office/drawing/2014/main" id="{8E1882D8-25AE-BF3B-5ED4-C4FA2F4E8FA8}"/>
                </a:ext>
              </a:extLst>
            </p:cNvPr>
            <p:cNvSpPr txBox="1"/>
            <p:nvPr/>
          </p:nvSpPr>
          <p:spPr>
            <a:xfrm>
              <a:off x="9146673" y="2875422"/>
              <a:ext cx="2425421" cy="707886"/>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CA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patients in</a:t>
              </a:r>
            </a:p>
            <a:p>
              <a:pPr algn="ctr"/>
              <a:r>
                <a:rPr lang="en-US" altLang="zh-TW" sz="2000" dirty="0"/>
                <a:t>general ward</a:t>
              </a:r>
              <a:endParaRPr lang="en-US" altLang="zh-TW" sz="2000" dirty="0">
                <a:latin typeface="Calibri" panose="020F0502020204030204" pitchFamily="34" charset="0"/>
                <a:cs typeface="Calibri" panose="020F0502020204030204" pitchFamily="34" charset="0"/>
              </a:endParaRPr>
            </a:p>
          </p:txBody>
        </p:sp>
        <p:grpSp>
          <p:nvGrpSpPr>
            <p:cNvPr id="17" name="群組 16">
              <a:extLst>
                <a:ext uri="{FF2B5EF4-FFF2-40B4-BE49-F238E27FC236}">
                  <a16:creationId xmlns:a16="http://schemas.microsoft.com/office/drawing/2014/main" id="{D0E325A8-FEE7-52A4-EAB2-957BC30A6107}"/>
                </a:ext>
              </a:extLst>
            </p:cNvPr>
            <p:cNvGrpSpPr/>
            <p:nvPr/>
          </p:nvGrpSpPr>
          <p:grpSpPr>
            <a:xfrm>
              <a:off x="9694981" y="242497"/>
              <a:ext cx="1285561" cy="1408759"/>
              <a:chOff x="6115985" y="565830"/>
              <a:chExt cx="1770262" cy="1950065"/>
            </a:xfrm>
          </p:grpSpPr>
          <p:sp>
            <p:nvSpPr>
              <p:cNvPr id="19" name="流程圖: 接點 18">
                <a:extLst>
                  <a:ext uri="{FF2B5EF4-FFF2-40B4-BE49-F238E27FC236}">
                    <a16:creationId xmlns:a16="http://schemas.microsoft.com/office/drawing/2014/main" id="{37737336-61EA-265F-7E9B-9622B99897A5}"/>
                  </a:ext>
                </a:extLst>
              </p:cNvPr>
              <p:cNvSpPr/>
              <p:nvPr/>
            </p:nvSpPr>
            <p:spPr>
              <a:xfrm>
                <a:off x="6115985" y="565830"/>
                <a:ext cx="1770262" cy="1720276"/>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136A3AE4-EB21-E5AF-FFE9-7D038675350A}"/>
                  </a:ext>
                </a:extLst>
              </p:cNvPr>
              <p:cNvSpPr/>
              <p:nvPr/>
            </p:nvSpPr>
            <p:spPr>
              <a:xfrm rot="11693251">
                <a:off x="6540760" y="2295468"/>
                <a:ext cx="319646" cy="220427"/>
              </a:xfrm>
              <a:prstGeom prst="triangle">
                <a:avLst/>
              </a:prstGeom>
              <a:solidFill>
                <a:srgbClr val="FCE5E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4" name="群組 23">
            <a:extLst>
              <a:ext uri="{FF2B5EF4-FFF2-40B4-BE49-F238E27FC236}">
                <a16:creationId xmlns:a16="http://schemas.microsoft.com/office/drawing/2014/main" id="{8AF54320-561A-8214-186C-FE18D4BFAAF4}"/>
              </a:ext>
            </a:extLst>
          </p:cNvPr>
          <p:cNvGrpSpPr/>
          <p:nvPr/>
        </p:nvGrpSpPr>
        <p:grpSpPr>
          <a:xfrm>
            <a:off x="2325601" y="1550293"/>
            <a:ext cx="3660442" cy="2114463"/>
            <a:chOff x="370745" y="1910219"/>
            <a:chExt cx="3660442" cy="2114463"/>
          </a:xfrm>
        </p:grpSpPr>
        <p:sp>
          <p:nvSpPr>
            <p:cNvPr id="25" name="文字方塊 24">
              <a:extLst>
                <a:ext uri="{FF2B5EF4-FFF2-40B4-BE49-F238E27FC236}">
                  <a16:creationId xmlns:a16="http://schemas.microsoft.com/office/drawing/2014/main" id="{18646943-8B3F-B67B-378D-AC89CFABB1FD}"/>
                </a:ext>
              </a:extLst>
            </p:cNvPr>
            <p:cNvSpPr txBox="1"/>
            <p:nvPr/>
          </p:nvSpPr>
          <p:spPr>
            <a:xfrm>
              <a:off x="370745" y="3316796"/>
              <a:ext cx="3660442" cy="707886"/>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Deep learning-based </a:t>
              </a:r>
            </a:p>
            <a:p>
              <a:pPr algn="ctr"/>
              <a:r>
                <a:rPr lang="en-US" altLang="zh-TW" sz="2000" dirty="0">
                  <a:latin typeface="Calibri" panose="020F0502020204030204" pitchFamily="34" charset="0"/>
                  <a:cs typeface="Calibri" panose="020F0502020204030204" pitchFamily="34" charset="0"/>
                </a:rPr>
                <a:t>early warning system </a:t>
              </a:r>
            </a:p>
          </p:txBody>
        </p:sp>
        <p:pic>
          <p:nvPicPr>
            <p:cNvPr id="26" name="圖片 25">
              <a:extLst>
                <a:ext uri="{FF2B5EF4-FFF2-40B4-BE49-F238E27FC236}">
                  <a16:creationId xmlns:a16="http://schemas.microsoft.com/office/drawing/2014/main" id="{54D9FB36-BB62-AAF6-B3A1-C2ACC5F59815}"/>
                </a:ext>
              </a:extLst>
            </p:cNvPr>
            <p:cNvPicPr>
              <a:picLocks noChangeAspect="1"/>
            </p:cNvPicPr>
            <p:nvPr/>
          </p:nvPicPr>
          <p:blipFill>
            <a:blip r:embed="rId5"/>
            <a:stretch>
              <a:fillRect/>
            </a:stretch>
          </p:blipFill>
          <p:spPr>
            <a:xfrm>
              <a:off x="1237651" y="1910219"/>
              <a:ext cx="1836770" cy="1259774"/>
            </a:xfrm>
            <a:prstGeom prst="rect">
              <a:avLst/>
            </a:prstGeom>
          </p:spPr>
        </p:pic>
      </p:grpSp>
      <p:grpSp>
        <p:nvGrpSpPr>
          <p:cNvPr id="27" name="群組 26">
            <a:extLst>
              <a:ext uri="{FF2B5EF4-FFF2-40B4-BE49-F238E27FC236}">
                <a16:creationId xmlns:a16="http://schemas.microsoft.com/office/drawing/2014/main" id="{23547A8C-C8FF-15A2-3B54-B728242D0BBD}"/>
              </a:ext>
            </a:extLst>
          </p:cNvPr>
          <p:cNvGrpSpPr/>
          <p:nvPr/>
        </p:nvGrpSpPr>
        <p:grpSpPr>
          <a:xfrm>
            <a:off x="4705518" y="1645644"/>
            <a:ext cx="1862379" cy="751907"/>
            <a:chOff x="3117919" y="2294342"/>
            <a:chExt cx="1862379" cy="751907"/>
          </a:xfrm>
        </p:grpSpPr>
        <p:sp>
          <p:nvSpPr>
            <p:cNvPr id="28" name="箭號: 向右 27">
              <a:extLst>
                <a:ext uri="{FF2B5EF4-FFF2-40B4-BE49-F238E27FC236}">
                  <a16:creationId xmlns:a16="http://schemas.microsoft.com/office/drawing/2014/main" id="{6021CE80-CA6C-3631-96A0-9EB9A6FC7510}"/>
                </a:ext>
              </a:extLst>
            </p:cNvPr>
            <p:cNvSpPr/>
            <p:nvPr/>
          </p:nvSpPr>
          <p:spPr>
            <a:xfrm>
              <a:off x="3755069" y="2657088"/>
              <a:ext cx="671600"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3DD758DC-ECF0-F565-14B0-631C25AB2B83}"/>
                </a:ext>
              </a:extLst>
            </p:cNvPr>
            <p:cNvSpPr txBox="1"/>
            <p:nvPr/>
          </p:nvSpPr>
          <p:spPr>
            <a:xfrm>
              <a:off x="3117919" y="2294342"/>
              <a:ext cx="1862379" cy="400110"/>
            </a:xfrm>
            <a:prstGeom prst="rect">
              <a:avLst/>
            </a:prstGeom>
            <a:noFill/>
          </p:spPr>
          <p:txBody>
            <a:bodyPr wrap="square" rtlCol="0">
              <a:spAutoFit/>
            </a:bodyPr>
            <a:lstStyle/>
            <a:p>
              <a:pPr algn="ctr"/>
              <a:r>
                <a:rPr lang="en-US" altLang="zh-TW" sz="2000" b="1" dirty="0">
                  <a:latin typeface="Calibri" panose="020F0502020204030204" pitchFamily="34" charset="0"/>
                  <a:cs typeface="Calibri" panose="020F0502020204030204" pitchFamily="34" charset="0"/>
                </a:rPr>
                <a:t>Predict</a:t>
              </a:r>
            </a:p>
          </p:txBody>
        </p:sp>
      </p:grpSp>
      <p:pic>
        <p:nvPicPr>
          <p:cNvPr id="31" name="圖片 30">
            <a:extLst>
              <a:ext uri="{FF2B5EF4-FFF2-40B4-BE49-F238E27FC236}">
                <a16:creationId xmlns:a16="http://schemas.microsoft.com/office/drawing/2014/main" id="{D5D3966C-06FD-7AEB-A0EF-BD9E60FF44A2}"/>
              </a:ext>
            </a:extLst>
          </p:cNvPr>
          <p:cNvPicPr>
            <a:picLocks noChangeAspect="1"/>
          </p:cNvPicPr>
          <p:nvPr/>
        </p:nvPicPr>
        <p:blipFill>
          <a:blip r:embed="rId6"/>
          <a:stretch>
            <a:fillRect/>
          </a:stretch>
        </p:blipFill>
        <p:spPr>
          <a:xfrm>
            <a:off x="478647" y="1405148"/>
            <a:ext cx="1571543" cy="1479774"/>
          </a:xfrm>
          <a:prstGeom prst="rect">
            <a:avLst/>
          </a:prstGeom>
        </p:spPr>
      </p:pic>
      <p:grpSp>
        <p:nvGrpSpPr>
          <p:cNvPr id="52" name="群組 51">
            <a:extLst>
              <a:ext uri="{FF2B5EF4-FFF2-40B4-BE49-F238E27FC236}">
                <a16:creationId xmlns:a16="http://schemas.microsoft.com/office/drawing/2014/main" id="{3CA51CD7-531D-2C9D-A70E-0DFEE01C15F9}"/>
              </a:ext>
            </a:extLst>
          </p:cNvPr>
          <p:cNvGrpSpPr/>
          <p:nvPr/>
        </p:nvGrpSpPr>
        <p:grpSpPr>
          <a:xfrm>
            <a:off x="1705903" y="1644126"/>
            <a:ext cx="1862379" cy="748052"/>
            <a:chOff x="3116999" y="2321552"/>
            <a:chExt cx="1862379" cy="748052"/>
          </a:xfrm>
        </p:grpSpPr>
        <p:sp>
          <p:nvSpPr>
            <p:cNvPr id="54" name="箭號: 向右 53">
              <a:extLst>
                <a:ext uri="{FF2B5EF4-FFF2-40B4-BE49-F238E27FC236}">
                  <a16:creationId xmlns:a16="http://schemas.microsoft.com/office/drawing/2014/main" id="{ED8AAADA-43CA-C8AD-756F-F19834369E26}"/>
                </a:ext>
              </a:extLst>
            </p:cNvPr>
            <p:cNvSpPr/>
            <p:nvPr/>
          </p:nvSpPr>
          <p:spPr>
            <a:xfrm>
              <a:off x="3756946" y="2680443"/>
              <a:ext cx="671600"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42426DCB-4C15-E76F-8B51-BD6B3618574E}"/>
                </a:ext>
              </a:extLst>
            </p:cNvPr>
            <p:cNvSpPr txBox="1"/>
            <p:nvPr/>
          </p:nvSpPr>
          <p:spPr>
            <a:xfrm>
              <a:off x="3116999" y="2321552"/>
              <a:ext cx="1862379" cy="400110"/>
            </a:xfrm>
            <a:prstGeom prst="rect">
              <a:avLst/>
            </a:prstGeom>
            <a:noFill/>
          </p:spPr>
          <p:txBody>
            <a:bodyPr wrap="square" rtlCol="0">
              <a:spAutoFit/>
            </a:bodyPr>
            <a:lstStyle/>
            <a:p>
              <a:pPr algn="ctr"/>
              <a:r>
                <a:rPr lang="en-US" altLang="zh-TW" sz="2000" b="1" dirty="0">
                  <a:latin typeface="Calibri" panose="020F0502020204030204" pitchFamily="34" charset="0"/>
                  <a:cs typeface="Calibri" panose="020F0502020204030204" pitchFamily="34" charset="0"/>
                </a:rPr>
                <a:t>Create</a:t>
              </a:r>
            </a:p>
          </p:txBody>
        </p:sp>
      </p:grpSp>
      <p:sp>
        <p:nvSpPr>
          <p:cNvPr id="3" name="投影片編號版面配置區 2">
            <a:extLst>
              <a:ext uri="{FF2B5EF4-FFF2-40B4-BE49-F238E27FC236}">
                <a16:creationId xmlns:a16="http://schemas.microsoft.com/office/drawing/2014/main" id="{FD8EA0C6-7EA9-C4B4-1EEC-56A0BE69135B}"/>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68</a:t>
            </a:fld>
            <a:endParaRPr lang="zh-TW" altLang="en-US"/>
          </a:p>
        </p:txBody>
      </p:sp>
      <p:grpSp>
        <p:nvGrpSpPr>
          <p:cNvPr id="10" name="群組 9">
            <a:extLst>
              <a:ext uri="{FF2B5EF4-FFF2-40B4-BE49-F238E27FC236}">
                <a16:creationId xmlns:a16="http://schemas.microsoft.com/office/drawing/2014/main" id="{51B36373-12C2-53F2-764E-C2A2DAB959B4}"/>
              </a:ext>
            </a:extLst>
          </p:cNvPr>
          <p:cNvGrpSpPr/>
          <p:nvPr/>
        </p:nvGrpSpPr>
        <p:grpSpPr>
          <a:xfrm>
            <a:off x="2422651" y="4436447"/>
            <a:ext cx="3660442" cy="2079099"/>
            <a:chOff x="4302134" y="1633304"/>
            <a:chExt cx="3660442" cy="2079099"/>
          </a:xfrm>
        </p:grpSpPr>
        <p:sp>
          <p:nvSpPr>
            <p:cNvPr id="12" name="文字方塊 11">
              <a:extLst>
                <a:ext uri="{FF2B5EF4-FFF2-40B4-BE49-F238E27FC236}">
                  <a16:creationId xmlns:a16="http://schemas.microsoft.com/office/drawing/2014/main" id="{882551BC-0418-A972-39AA-34D4747E37D0}"/>
                </a:ext>
              </a:extLst>
            </p:cNvPr>
            <p:cNvSpPr txBox="1"/>
            <p:nvPr/>
          </p:nvSpPr>
          <p:spPr>
            <a:xfrm>
              <a:off x="4302134" y="3312293"/>
              <a:ext cx="3660442" cy="400110"/>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NEWS (Traditional trigger system)</a:t>
              </a:r>
            </a:p>
          </p:txBody>
        </p:sp>
        <p:pic>
          <p:nvPicPr>
            <p:cNvPr id="22" name="圖片 21">
              <a:extLst>
                <a:ext uri="{FF2B5EF4-FFF2-40B4-BE49-F238E27FC236}">
                  <a16:creationId xmlns:a16="http://schemas.microsoft.com/office/drawing/2014/main" id="{C0174D30-773C-A20E-8A5F-72EB9D1077C5}"/>
                </a:ext>
              </a:extLst>
            </p:cNvPr>
            <p:cNvPicPr>
              <a:picLocks noChangeAspect="1"/>
            </p:cNvPicPr>
            <p:nvPr/>
          </p:nvPicPr>
          <p:blipFill>
            <a:blip r:embed="rId7"/>
            <a:stretch>
              <a:fillRect/>
            </a:stretch>
          </p:blipFill>
          <p:spPr>
            <a:xfrm>
              <a:off x="4796420" y="1633304"/>
              <a:ext cx="2485631" cy="1637012"/>
            </a:xfrm>
            <a:prstGeom prst="rect">
              <a:avLst/>
            </a:prstGeom>
          </p:spPr>
        </p:pic>
      </p:grpSp>
      <p:grpSp>
        <p:nvGrpSpPr>
          <p:cNvPr id="61" name="群組 60">
            <a:extLst>
              <a:ext uri="{FF2B5EF4-FFF2-40B4-BE49-F238E27FC236}">
                <a16:creationId xmlns:a16="http://schemas.microsoft.com/office/drawing/2014/main" id="{EDB8C9B4-F210-503E-7317-E1523FD1C71F}"/>
              </a:ext>
            </a:extLst>
          </p:cNvPr>
          <p:cNvGrpSpPr/>
          <p:nvPr/>
        </p:nvGrpSpPr>
        <p:grpSpPr>
          <a:xfrm>
            <a:off x="3970046" y="3678795"/>
            <a:ext cx="1184160" cy="593918"/>
            <a:chOff x="5557918" y="3559968"/>
            <a:chExt cx="1184160" cy="593918"/>
          </a:xfrm>
        </p:grpSpPr>
        <p:sp>
          <p:nvSpPr>
            <p:cNvPr id="36" name="箭號: 向右 35">
              <a:extLst>
                <a:ext uri="{FF2B5EF4-FFF2-40B4-BE49-F238E27FC236}">
                  <a16:creationId xmlns:a16="http://schemas.microsoft.com/office/drawing/2014/main" id="{A2BA34E4-8ABF-468B-9646-338188B9CFBB}"/>
                </a:ext>
              </a:extLst>
            </p:cNvPr>
            <p:cNvSpPr/>
            <p:nvPr/>
          </p:nvSpPr>
          <p:spPr>
            <a:xfrm rot="5400000">
              <a:off x="5490889" y="3697696"/>
              <a:ext cx="523219" cy="3891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B6430318-7154-BF6D-0D62-E7CEC7E37D4B}"/>
                </a:ext>
              </a:extLst>
            </p:cNvPr>
            <p:cNvSpPr txBox="1"/>
            <p:nvPr/>
          </p:nvSpPr>
          <p:spPr>
            <a:xfrm>
              <a:off x="5840744" y="3559968"/>
              <a:ext cx="901334" cy="523220"/>
            </a:xfrm>
            <a:prstGeom prst="rect">
              <a:avLst/>
            </a:prstGeom>
            <a:noFill/>
          </p:spPr>
          <p:txBody>
            <a:bodyPr wrap="square" rtlCol="0">
              <a:spAutoFit/>
            </a:bodyPr>
            <a:lstStyle/>
            <a:p>
              <a:pPr algn="ctr"/>
              <a:r>
                <a:rPr lang="en-US" altLang="zh-TW" sz="2800" b="1" dirty="0">
                  <a:latin typeface="Calibri" panose="020F0502020204030204" pitchFamily="34" charset="0"/>
                  <a:cs typeface="Calibri" panose="020F0502020204030204" pitchFamily="34" charset="0"/>
                </a:rPr>
                <a:t>win</a:t>
              </a:r>
            </a:p>
          </p:txBody>
        </p:sp>
      </p:grpSp>
      <p:sp>
        <p:nvSpPr>
          <p:cNvPr id="2" name="文字方塊 1">
            <a:extLst>
              <a:ext uri="{FF2B5EF4-FFF2-40B4-BE49-F238E27FC236}">
                <a16:creationId xmlns:a16="http://schemas.microsoft.com/office/drawing/2014/main" id="{B83E60B4-06AC-55D1-50A8-0EB55E1B1120}"/>
              </a:ext>
            </a:extLst>
          </p:cNvPr>
          <p:cNvSpPr txBox="1"/>
          <p:nvPr/>
        </p:nvSpPr>
        <p:spPr>
          <a:xfrm>
            <a:off x="222522" y="2961517"/>
            <a:ext cx="2369482" cy="400110"/>
          </a:xfrm>
          <a:prstGeom prst="rect">
            <a:avLst/>
          </a:prstGeom>
          <a:noFill/>
        </p:spPr>
        <p:txBody>
          <a:bodyPr wrap="square" rtlCol="0">
            <a:spAutoFit/>
          </a:bodyPr>
          <a:lstStyle/>
          <a:p>
            <a:pPr algn="ctr"/>
            <a:r>
              <a:rPr lang="en-US" altLang="zh-TW" sz="2000" dirty="0">
                <a:latin typeface="Calibri" panose="020F0502020204030204" pitchFamily="34" charset="0"/>
                <a:cs typeface="Calibri" panose="020F0502020204030204" pitchFamily="34" charset="0"/>
              </a:rPr>
              <a:t>MIMIV IV</a:t>
            </a:r>
          </a:p>
        </p:txBody>
      </p:sp>
      <p:sp>
        <p:nvSpPr>
          <p:cNvPr id="6" name="標題 1">
            <a:extLst>
              <a:ext uri="{FF2B5EF4-FFF2-40B4-BE49-F238E27FC236}">
                <a16:creationId xmlns:a16="http://schemas.microsoft.com/office/drawing/2014/main" id="{6276A895-8B1F-DF91-780D-3165A9BE323D}"/>
              </a:ext>
            </a:extLst>
          </p:cNvPr>
          <p:cNvSpPr txBox="1">
            <a:spLocks/>
          </p:cNvSpPr>
          <p:nvPr/>
        </p:nvSpPr>
        <p:spPr>
          <a:xfrm>
            <a:off x="376110" y="359851"/>
            <a:ext cx="9561576" cy="56458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rPr>
              <a:t>Conclusion</a:t>
            </a:r>
            <a:endParaRPr lang="zh-TW" altLang="en-US" sz="3600" b="1" dirty="0">
              <a:latin typeface="+mn-lt"/>
              <a:ea typeface="標楷體" panose="03000509000000000000" pitchFamily="65" charset="-120"/>
            </a:endParaRPr>
          </a:p>
        </p:txBody>
      </p:sp>
      <p:sp>
        <p:nvSpPr>
          <p:cNvPr id="5" name="文字方塊 4">
            <a:extLst>
              <a:ext uri="{FF2B5EF4-FFF2-40B4-BE49-F238E27FC236}">
                <a16:creationId xmlns:a16="http://schemas.microsoft.com/office/drawing/2014/main" id="{63E9F5AB-C531-7D27-1DDF-49E882F6B431}"/>
              </a:ext>
            </a:extLst>
          </p:cNvPr>
          <p:cNvSpPr txBox="1"/>
          <p:nvPr/>
        </p:nvSpPr>
        <p:spPr>
          <a:xfrm>
            <a:off x="3956954" y="1982027"/>
            <a:ext cx="901334" cy="461665"/>
          </a:xfrm>
          <a:prstGeom prst="rect">
            <a:avLst/>
          </a:prstGeom>
          <a:noFill/>
        </p:spPr>
        <p:txBody>
          <a:bodyPr wrap="square" rtlCol="0">
            <a:spAutoFit/>
          </a:bodyPr>
          <a:lstStyle/>
          <a:p>
            <a:pPr algn="ctr"/>
            <a:r>
              <a:rPr lang="en-US" altLang="zh-TW" sz="2400" b="1" dirty="0">
                <a:solidFill>
                  <a:srgbClr val="FF0000"/>
                </a:solidFill>
                <a:latin typeface="Calibri" panose="020F0502020204030204" pitchFamily="34" charset="0"/>
                <a:cs typeface="Calibri" panose="020F0502020204030204" pitchFamily="34" charset="0"/>
              </a:rPr>
              <a:t>GRU</a:t>
            </a:r>
          </a:p>
        </p:txBody>
      </p:sp>
      <p:grpSp>
        <p:nvGrpSpPr>
          <p:cNvPr id="9" name="群組 8">
            <a:extLst>
              <a:ext uri="{FF2B5EF4-FFF2-40B4-BE49-F238E27FC236}">
                <a16:creationId xmlns:a16="http://schemas.microsoft.com/office/drawing/2014/main" id="{071749CC-4A7C-7A94-3513-9EE71D44EFF4}"/>
              </a:ext>
            </a:extLst>
          </p:cNvPr>
          <p:cNvGrpSpPr/>
          <p:nvPr/>
        </p:nvGrpSpPr>
        <p:grpSpPr>
          <a:xfrm>
            <a:off x="8510737" y="1532227"/>
            <a:ext cx="3644455" cy="1771263"/>
            <a:chOff x="8510737" y="1532227"/>
            <a:chExt cx="3644455" cy="1771263"/>
          </a:xfrm>
        </p:grpSpPr>
        <p:pic>
          <p:nvPicPr>
            <p:cNvPr id="7" name="圖片 6">
              <a:extLst>
                <a:ext uri="{FF2B5EF4-FFF2-40B4-BE49-F238E27FC236}">
                  <a16:creationId xmlns:a16="http://schemas.microsoft.com/office/drawing/2014/main" id="{01D0E2C2-54E1-BE88-2F48-798BCB6FF7A1}"/>
                </a:ext>
              </a:extLst>
            </p:cNvPr>
            <p:cNvPicPr>
              <a:picLocks noChangeAspect="1"/>
            </p:cNvPicPr>
            <p:nvPr/>
          </p:nvPicPr>
          <p:blipFill>
            <a:blip r:embed="rId8"/>
            <a:stretch>
              <a:fillRect/>
            </a:stretch>
          </p:blipFill>
          <p:spPr>
            <a:xfrm>
              <a:off x="8669649" y="1532227"/>
              <a:ext cx="1020282" cy="1145150"/>
            </a:xfrm>
            <a:prstGeom prst="rect">
              <a:avLst/>
            </a:prstGeom>
          </p:spPr>
        </p:pic>
        <p:sp>
          <p:nvSpPr>
            <p:cNvPr id="13" name="文字方塊 12">
              <a:extLst>
                <a:ext uri="{FF2B5EF4-FFF2-40B4-BE49-F238E27FC236}">
                  <a16:creationId xmlns:a16="http://schemas.microsoft.com/office/drawing/2014/main" id="{F7BE5E24-A417-D39E-3B22-F79F12F39868}"/>
                </a:ext>
              </a:extLst>
            </p:cNvPr>
            <p:cNvSpPr txBox="1"/>
            <p:nvPr/>
          </p:nvSpPr>
          <p:spPr>
            <a:xfrm>
              <a:off x="8510737" y="2595604"/>
              <a:ext cx="3644455" cy="707886"/>
            </a:xfrm>
            <a:prstGeom prst="rect">
              <a:avLst/>
            </a:prstGeom>
            <a:noFill/>
          </p:spPr>
          <p:txBody>
            <a:bodyPr wrap="square" rtlCol="0">
              <a:spAutoFit/>
            </a:bodyPr>
            <a:lstStyle/>
            <a:p>
              <a:pPr algn="ctr"/>
              <a:r>
                <a:rPr lang="en-US" altLang="zh-TW" sz="2000" b="1" dirty="0">
                  <a:latin typeface="Calibri" panose="020F0502020204030204" pitchFamily="34" charset="0"/>
                  <a:cs typeface="Calibri" panose="020F0502020204030204" pitchFamily="34" charset="0"/>
                </a:rPr>
                <a:t>External validation</a:t>
              </a:r>
            </a:p>
            <a:p>
              <a:pPr algn="ctr"/>
              <a:r>
                <a:rPr lang="en-US" altLang="zh-TW" sz="2000" b="1" dirty="0">
                  <a:latin typeface="Calibri" panose="020F0502020204030204" pitchFamily="34" charset="0"/>
                  <a:cs typeface="Calibri" panose="020F0502020204030204" pitchFamily="34" charset="0"/>
                </a:rPr>
                <a:t>【CA</a:t>
              </a:r>
              <a:r>
                <a:rPr lang="zh-TW" altLang="en-US" sz="2000" b="1" dirty="0">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patients in general ward】</a:t>
              </a:r>
            </a:p>
          </p:txBody>
        </p:sp>
        <p:pic>
          <p:nvPicPr>
            <p:cNvPr id="8" name="圖片 7">
              <a:extLst>
                <a:ext uri="{FF2B5EF4-FFF2-40B4-BE49-F238E27FC236}">
                  <a16:creationId xmlns:a16="http://schemas.microsoft.com/office/drawing/2014/main" id="{A14A8D29-FE10-4A0B-9982-EEA98AF09192}"/>
                </a:ext>
              </a:extLst>
            </p:cNvPr>
            <p:cNvPicPr>
              <a:picLocks noChangeAspect="1"/>
            </p:cNvPicPr>
            <p:nvPr/>
          </p:nvPicPr>
          <p:blipFill>
            <a:blip r:embed="rId9"/>
            <a:stretch>
              <a:fillRect/>
            </a:stretch>
          </p:blipFill>
          <p:spPr>
            <a:xfrm>
              <a:off x="9557335" y="1738629"/>
              <a:ext cx="2187080" cy="700315"/>
            </a:xfrm>
            <a:prstGeom prst="rect">
              <a:avLst/>
            </a:prstGeom>
          </p:spPr>
        </p:pic>
      </p:grpSp>
      <p:grpSp>
        <p:nvGrpSpPr>
          <p:cNvPr id="35" name="群組 34">
            <a:extLst>
              <a:ext uri="{FF2B5EF4-FFF2-40B4-BE49-F238E27FC236}">
                <a16:creationId xmlns:a16="http://schemas.microsoft.com/office/drawing/2014/main" id="{C87879E9-B3A6-EA20-5980-EBFFF18956D6}"/>
              </a:ext>
            </a:extLst>
          </p:cNvPr>
          <p:cNvGrpSpPr/>
          <p:nvPr/>
        </p:nvGrpSpPr>
        <p:grpSpPr>
          <a:xfrm>
            <a:off x="7230228" y="4378733"/>
            <a:ext cx="3758476" cy="1983467"/>
            <a:chOff x="7230228" y="4378733"/>
            <a:chExt cx="3758476" cy="1983467"/>
          </a:xfrm>
        </p:grpSpPr>
        <p:sp>
          <p:nvSpPr>
            <p:cNvPr id="18" name="矩形: 圓角 17">
              <a:extLst>
                <a:ext uri="{FF2B5EF4-FFF2-40B4-BE49-F238E27FC236}">
                  <a16:creationId xmlns:a16="http://schemas.microsoft.com/office/drawing/2014/main" id="{3EBAA012-913E-99F1-3369-42D6CF98070E}"/>
                </a:ext>
              </a:extLst>
            </p:cNvPr>
            <p:cNvSpPr/>
            <p:nvPr/>
          </p:nvSpPr>
          <p:spPr>
            <a:xfrm>
              <a:off x="7242844" y="4378733"/>
              <a:ext cx="3745860" cy="198346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a:extLst>
                <a:ext uri="{FF2B5EF4-FFF2-40B4-BE49-F238E27FC236}">
                  <a16:creationId xmlns:a16="http://schemas.microsoft.com/office/drawing/2014/main" id="{F9AB0A7A-3CD6-030D-4386-BD252CAE9A4B}"/>
                </a:ext>
              </a:extLst>
            </p:cNvPr>
            <p:cNvPicPr>
              <a:picLocks noChangeAspect="1"/>
            </p:cNvPicPr>
            <p:nvPr/>
          </p:nvPicPr>
          <p:blipFill rotWithShape="1">
            <a:blip r:embed="rId10"/>
            <a:srcRect l="43277" r="39731" b="13193"/>
            <a:stretch/>
          </p:blipFill>
          <p:spPr>
            <a:xfrm>
              <a:off x="9109398" y="4963170"/>
              <a:ext cx="1099983" cy="1252688"/>
            </a:xfrm>
            <a:prstGeom prst="rect">
              <a:avLst/>
            </a:prstGeom>
          </p:spPr>
        </p:pic>
        <p:pic>
          <p:nvPicPr>
            <p:cNvPr id="33" name="圖片 32">
              <a:extLst>
                <a:ext uri="{FF2B5EF4-FFF2-40B4-BE49-F238E27FC236}">
                  <a16:creationId xmlns:a16="http://schemas.microsoft.com/office/drawing/2014/main" id="{43CEBC27-22D5-61E8-5AF6-46D9185F388F}"/>
                </a:ext>
              </a:extLst>
            </p:cNvPr>
            <p:cNvPicPr>
              <a:picLocks noChangeAspect="1"/>
            </p:cNvPicPr>
            <p:nvPr/>
          </p:nvPicPr>
          <p:blipFill rotWithShape="1">
            <a:blip r:embed="rId10"/>
            <a:srcRect l="82349" r="603" b="13193"/>
            <a:stretch/>
          </p:blipFill>
          <p:spPr>
            <a:xfrm>
              <a:off x="7971844" y="4992478"/>
              <a:ext cx="1077786" cy="1223380"/>
            </a:xfrm>
            <a:prstGeom prst="rect">
              <a:avLst/>
            </a:prstGeom>
          </p:spPr>
        </p:pic>
        <p:sp>
          <p:nvSpPr>
            <p:cNvPr id="34" name="文字方塊 33">
              <a:extLst>
                <a:ext uri="{FF2B5EF4-FFF2-40B4-BE49-F238E27FC236}">
                  <a16:creationId xmlns:a16="http://schemas.microsoft.com/office/drawing/2014/main" id="{9B5FBF50-A509-4812-ABF5-5D468B1036E1}"/>
                </a:ext>
              </a:extLst>
            </p:cNvPr>
            <p:cNvSpPr txBox="1"/>
            <p:nvPr/>
          </p:nvSpPr>
          <p:spPr>
            <a:xfrm>
              <a:off x="7230228" y="4535462"/>
              <a:ext cx="3660442" cy="400110"/>
            </a:xfrm>
            <a:prstGeom prst="rect">
              <a:avLst/>
            </a:prstGeom>
            <a:noFill/>
          </p:spPr>
          <p:txBody>
            <a:bodyPr wrap="square" rtlCol="0">
              <a:spAutoFit/>
            </a:bodyPr>
            <a:lstStyle/>
            <a:p>
              <a:pPr algn="ctr"/>
              <a:r>
                <a:rPr lang="en-US" altLang="zh-TW" sz="2000" b="1" dirty="0">
                  <a:solidFill>
                    <a:schemeClr val="accent1"/>
                  </a:solidFill>
                  <a:latin typeface="Calibri" panose="020F0502020204030204" pitchFamily="34" charset="0"/>
                  <a:cs typeface="Calibri" panose="020F0502020204030204" pitchFamily="34" charset="0"/>
                </a:rPr>
                <a:t>Feature importance</a:t>
              </a:r>
            </a:p>
          </p:txBody>
        </p:sp>
      </p:grpSp>
    </p:spTree>
    <p:extLst>
      <p:ext uri="{BB962C8B-B14F-4D97-AF65-F5344CB8AC3E}">
        <p14:creationId xmlns:p14="http://schemas.microsoft.com/office/powerpoint/2010/main" val="243617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E56B5A7-F507-684E-1A58-84547EFAD49B}"/>
              </a:ext>
            </a:extLst>
          </p:cNvPr>
          <p:cNvSpPr>
            <a:spLocks noGrp="1"/>
          </p:cNvSpPr>
          <p:nvPr>
            <p:ph type="sldNum" sz="quarter" idx="12"/>
          </p:nvPr>
        </p:nvSpPr>
        <p:spPr>
          <a:xfrm>
            <a:off x="9302931" y="6356350"/>
            <a:ext cx="2743200" cy="365125"/>
          </a:xfrm>
        </p:spPr>
        <p:txBody>
          <a:bodyPr/>
          <a:lstStyle/>
          <a:p>
            <a:fld id="{1492D4C0-6025-4743-BE69-9CA9550055FB}" type="slidenum">
              <a:rPr lang="zh-TW" altLang="en-US" smtClean="0"/>
              <a:t>69</a:t>
            </a:fld>
            <a:endParaRPr lang="zh-TW" altLang="en-US"/>
          </a:p>
        </p:txBody>
      </p:sp>
      <p:sp>
        <p:nvSpPr>
          <p:cNvPr id="3" name="標題 1">
            <a:extLst>
              <a:ext uri="{FF2B5EF4-FFF2-40B4-BE49-F238E27FC236}">
                <a16:creationId xmlns:a16="http://schemas.microsoft.com/office/drawing/2014/main" id="{DAC15597-CEE0-B868-2BD5-719C3E88923A}"/>
              </a:ext>
            </a:extLst>
          </p:cNvPr>
          <p:cNvSpPr txBox="1">
            <a:spLocks/>
          </p:cNvSpPr>
          <p:nvPr/>
        </p:nvSpPr>
        <p:spPr>
          <a:xfrm>
            <a:off x="516591" y="411880"/>
            <a:ext cx="5402710" cy="57097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latin typeface="+mn-lt"/>
                <a:ea typeface="標楷體" panose="03000509000000000000" pitchFamily="65" charset="-120"/>
                <a:cs typeface="Times New Roman" panose="02020603050405020304" pitchFamily="18" charset="0"/>
              </a:rPr>
              <a:t>Acknowledgments</a:t>
            </a:r>
            <a:endParaRPr lang="zh-TW" altLang="en-US" sz="3600" b="1" dirty="0">
              <a:latin typeface="+mn-lt"/>
              <a:ea typeface="標楷體" panose="03000509000000000000" pitchFamily="65" charset="-120"/>
              <a:cs typeface="Times New Roman" panose="02020603050405020304" pitchFamily="18" charset="0"/>
            </a:endParaRPr>
          </a:p>
        </p:txBody>
      </p:sp>
      <p:sp>
        <p:nvSpPr>
          <p:cNvPr id="8" name="標題 1">
            <a:extLst>
              <a:ext uri="{FF2B5EF4-FFF2-40B4-BE49-F238E27FC236}">
                <a16:creationId xmlns:a16="http://schemas.microsoft.com/office/drawing/2014/main" id="{6EDA5477-274B-61C1-9D77-278F1B50019C}"/>
              </a:ext>
            </a:extLst>
          </p:cNvPr>
          <p:cNvSpPr txBox="1">
            <a:spLocks/>
          </p:cNvSpPr>
          <p:nvPr/>
        </p:nvSpPr>
        <p:spPr>
          <a:xfrm>
            <a:off x="629986" y="1224292"/>
            <a:ext cx="10578629" cy="283087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Arial" panose="020B0604020202020204" pitchFamily="34" charset="0"/>
              <a:buChar char="•"/>
            </a:pPr>
            <a:r>
              <a:rPr lang="zh-TW" altLang="en-US" sz="2200" b="1" dirty="0">
                <a:latin typeface="+mn-lt"/>
                <a:ea typeface="標楷體" panose="03000509000000000000" pitchFamily="65" charset="-120"/>
                <a:cs typeface="Times New Roman" panose="02020603050405020304" pitchFamily="18" charset="0"/>
              </a:rPr>
              <a:t>指導老師：巫坤品教授</a:t>
            </a:r>
            <a:endParaRPr lang="en-US" altLang="zh-TW" sz="2200" b="1" dirty="0">
              <a:latin typeface="+mn-lt"/>
              <a:ea typeface="標楷體" panose="03000509000000000000" pitchFamily="65" charset="-120"/>
              <a:cs typeface="Times New Roman" panose="02020603050405020304" pitchFamily="18" charset="0"/>
            </a:endParaRPr>
          </a:p>
          <a:p>
            <a:pPr marL="457200" indent="-457200">
              <a:lnSpc>
                <a:spcPct val="100000"/>
              </a:lnSpc>
              <a:buFont typeface="Arial" panose="020B0604020202020204" pitchFamily="34" charset="0"/>
              <a:buChar char="•"/>
            </a:pPr>
            <a:endParaRPr lang="en-US" altLang="zh-TW" sz="2200" b="1" dirty="0">
              <a:latin typeface="+mn-lt"/>
              <a:ea typeface="標楷體" panose="03000509000000000000" pitchFamily="65" charset="-120"/>
              <a:cs typeface="Times New Roman" panose="02020603050405020304" pitchFamily="18" charset="0"/>
            </a:endParaRPr>
          </a:p>
          <a:p>
            <a:pPr marL="457200" indent="-457200">
              <a:lnSpc>
                <a:spcPct val="100000"/>
              </a:lnSpc>
              <a:buFont typeface="Arial" panose="020B0604020202020204" pitchFamily="34" charset="0"/>
              <a:buChar char="•"/>
            </a:pPr>
            <a:r>
              <a:rPr lang="zh-TW" altLang="en-US" sz="2200" b="1" dirty="0">
                <a:latin typeface="+mn-lt"/>
                <a:ea typeface="標楷體" panose="03000509000000000000" pitchFamily="65" charset="-120"/>
                <a:cs typeface="Times New Roman" panose="02020603050405020304" pitchFamily="18" charset="0"/>
              </a:rPr>
              <a:t>口試委員：王禹超教授、葉宏一醫師</a:t>
            </a:r>
            <a:endParaRPr lang="en-US" altLang="zh-TW" sz="2200" b="1" dirty="0">
              <a:latin typeface="+mn-lt"/>
              <a:ea typeface="標楷體" panose="03000509000000000000" pitchFamily="65" charset="-120"/>
              <a:cs typeface="Times New Roman" panose="02020603050405020304" pitchFamily="18" charset="0"/>
            </a:endParaRPr>
          </a:p>
          <a:p>
            <a:pPr marL="457200" indent="-457200">
              <a:lnSpc>
                <a:spcPct val="100000"/>
              </a:lnSpc>
              <a:buFont typeface="Arial" panose="020B0604020202020204" pitchFamily="34" charset="0"/>
              <a:buChar char="•"/>
            </a:pPr>
            <a:endParaRPr lang="en-US" altLang="zh-TW" sz="2200" b="1" dirty="0">
              <a:latin typeface="+mn-lt"/>
              <a:ea typeface="標楷體" panose="03000509000000000000" pitchFamily="65" charset="-120"/>
              <a:cs typeface="Times New Roman" panose="02020603050405020304" pitchFamily="18" charset="0"/>
            </a:endParaRPr>
          </a:p>
          <a:p>
            <a:pPr marL="457200" indent="-457200">
              <a:lnSpc>
                <a:spcPct val="100000"/>
              </a:lnSpc>
              <a:buFont typeface="Arial" panose="020B0604020202020204" pitchFamily="34" charset="0"/>
              <a:buChar char="•"/>
            </a:pPr>
            <a:r>
              <a:rPr lang="zh-TW" altLang="en-US" sz="2200" b="1" dirty="0">
                <a:latin typeface="+mn-lt"/>
                <a:ea typeface="標楷體" panose="03000509000000000000" pitchFamily="65" charset="-120"/>
                <a:cs typeface="Times New Roman" panose="02020603050405020304" pitchFamily="18" charset="0"/>
              </a:rPr>
              <a:t>馬偕醫院：郭立國主任、余貫本醫師、張暐弘醫師、鄭廣華醫師、孫芳如學姐</a:t>
            </a:r>
          </a:p>
          <a:p>
            <a:pPr marL="457200" indent="-457200">
              <a:lnSpc>
                <a:spcPct val="100000"/>
              </a:lnSpc>
              <a:buFont typeface="Arial" panose="020B0604020202020204" pitchFamily="34" charset="0"/>
              <a:buChar char="•"/>
            </a:pPr>
            <a:endParaRPr lang="en-US" altLang="zh-TW" sz="2200" b="1" dirty="0">
              <a:latin typeface="+mn-lt"/>
              <a:ea typeface="標楷體" panose="03000509000000000000" pitchFamily="65" charset="-120"/>
              <a:cs typeface="Times New Roman" panose="02020603050405020304" pitchFamily="18" charset="0"/>
            </a:endParaRPr>
          </a:p>
          <a:p>
            <a:pPr marL="457200" indent="-457200">
              <a:lnSpc>
                <a:spcPct val="100000"/>
              </a:lnSpc>
              <a:buFont typeface="Arial" panose="020B0604020202020204" pitchFamily="34" charset="0"/>
              <a:buChar char="•"/>
            </a:pPr>
            <a:r>
              <a:rPr lang="zh-TW" altLang="en-US" sz="2200" b="1" dirty="0">
                <a:latin typeface="+mn-lt"/>
                <a:ea typeface="標楷體" panose="03000509000000000000" pitchFamily="65" charset="-120"/>
                <a:cs typeface="Times New Roman" panose="02020603050405020304" pitchFamily="18" charset="0"/>
              </a:rPr>
              <a:t>實驗室夥伴：黃文毅學長、柯艾彤學姐、林菀純同學、竺佩蓁同學、王彥然同學、陳霈芯學妹、梁維真學妹等人</a:t>
            </a:r>
            <a:endParaRPr lang="en-US" altLang="zh-TW" sz="2200" b="1" dirty="0">
              <a:latin typeface="+mn-lt"/>
              <a:ea typeface="標楷體" panose="03000509000000000000" pitchFamily="65" charset="-120"/>
              <a:cs typeface="Times New Roman" panose="02020603050405020304" pitchFamily="18" charset="0"/>
            </a:endParaRPr>
          </a:p>
        </p:txBody>
      </p:sp>
      <p:sp>
        <p:nvSpPr>
          <p:cNvPr id="11" name="標題 1">
            <a:extLst>
              <a:ext uri="{FF2B5EF4-FFF2-40B4-BE49-F238E27FC236}">
                <a16:creationId xmlns:a16="http://schemas.microsoft.com/office/drawing/2014/main" id="{86875360-7026-ED0A-FC10-1E1599215807}"/>
              </a:ext>
            </a:extLst>
          </p:cNvPr>
          <p:cNvSpPr txBox="1">
            <a:spLocks/>
          </p:cNvSpPr>
          <p:nvPr/>
        </p:nvSpPr>
        <p:spPr>
          <a:xfrm>
            <a:off x="1053677" y="4657778"/>
            <a:ext cx="9038801" cy="16985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TW" altLang="en-US" sz="2200" dirty="0">
                <a:latin typeface="+mn-lt"/>
                <a:ea typeface="標楷體" panose="03000509000000000000" pitchFamily="65" charset="-120"/>
                <a:cs typeface="Times New Roman" panose="02020603050405020304" pitchFamily="18" charset="0"/>
              </a:rPr>
              <a:t>感謝指導老師和口試委員們在論文上提供我寶貴的指導和建議，</a:t>
            </a:r>
            <a:endParaRPr lang="en-US" altLang="zh-TW" sz="2200" dirty="0">
              <a:latin typeface="+mn-lt"/>
              <a:ea typeface="標楷體" panose="03000509000000000000" pitchFamily="65" charset="-120"/>
              <a:cs typeface="Times New Roman" panose="02020603050405020304" pitchFamily="18" charset="0"/>
            </a:endParaRPr>
          </a:p>
          <a:p>
            <a:pPr>
              <a:lnSpc>
                <a:spcPct val="150000"/>
              </a:lnSpc>
            </a:pPr>
            <a:r>
              <a:rPr lang="zh-TW" altLang="en-US" sz="2200" dirty="0">
                <a:latin typeface="+mn-lt"/>
                <a:ea typeface="標楷體" panose="03000509000000000000" pitchFamily="65" charset="-120"/>
                <a:cs typeface="Times New Roman" panose="02020603050405020304" pitchFamily="18" charset="0"/>
              </a:rPr>
              <a:t>感謝馬偕醫師們和學姐協助一般病房資料的申請，</a:t>
            </a:r>
            <a:endParaRPr lang="en-US" altLang="zh-TW" sz="2200" dirty="0">
              <a:latin typeface="+mn-lt"/>
              <a:ea typeface="標楷體" panose="03000509000000000000" pitchFamily="65" charset="-120"/>
              <a:cs typeface="Times New Roman" panose="02020603050405020304" pitchFamily="18" charset="0"/>
            </a:endParaRPr>
          </a:p>
          <a:p>
            <a:pPr>
              <a:lnSpc>
                <a:spcPct val="150000"/>
              </a:lnSpc>
            </a:pPr>
            <a:r>
              <a:rPr lang="zh-TW" altLang="en-US" sz="2200" dirty="0">
                <a:latin typeface="+mn-lt"/>
                <a:ea typeface="標楷體" panose="03000509000000000000" pitchFamily="65" charset="-120"/>
                <a:cs typeface="Times New Roman" panose="02020603050405020304" pitchFamily="18" charset="0"/>
              </a:rPr>
              <a:t>感謝實驗室各位夥伴在研究上給予我幫助和鼓勵。</a:t>
            </a:r>
            <a:endParaRPr lang="en-US" altLang="zh-TW" sz="2200" dirty="0">
              <a:latin typeface="+mn-lt"/>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8576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50;p7">
            <a:extLst>
              <a:ext uri="{FF2B5EF4-FFF2-40B4-BE49-F238E27FC236}">
                <a16:creationId xmlns:a16="http://schemas.microsoft.com/office/drawing/2014/main" id="{50226510-D19A-B262-293A-A0BFED44E6B0}"/>
              </a:ext>
            </a:extLst>
          </p:cNvPr>
          <p:cNvPicPr preferRelativeResize="0"/>
          <p:nvPr/>
        </p:nvPicPr>
        <p:blipFill rotWithShape="1">
          <a:blip r:embed="rId3">
            <a:alphaModFix/>
          </a:blip>
          <a:srcRect l="341" t="11921" b="6914"/>
          <a:stretch/>
        </p:blipFill>
        <p:spPr>
          <a:xfrm>
            <a:off x="996043" y="1505200"/>
            <a:ext cx="10123714" cy="2296869"/>
          </a:xfrm>
          <a:prstGeom prst="rect">
            <a:avLst/>
          </a:prstGeom>
          <a:noFill/>
          <a:ln>
            <a:noFill/>
          </a:ln>
        </p:spPr>
      </p:pic>
      <p:sp>
        <p:nvSpPr>
          <p:cNvPr id="8" name="矩形 7">
            <a:extLst>
              <a:ext uri="{FF2B5EF4-FFF2-40B4-BE49-F238E27FC236}">
                <a16:creationId xmlns:a16="http://schemas.microsoft.com/office/drawing/2014/main" id="{6F813817-E532-752C-6FE2-3C81580893E9}"/>
              </a:ext>
            </a:extLst>
          </p:cNvPr>
          <p:cNvSpPr/>
          <p:nvPr/>
        </p:nvSpPr>
        <p:spPr>
          <a:xfrm>
            <a:off x="339058" y="265135"/>
            <a:ext cx="7879905" cy="646331"/>
          </a:xfrm>
          <a:prstGeom prst="rect">
            <a:avLst/>
          </a:prstGeom>
        </p:spPr>
        <p:txBody>
          <a:bodyPr wrap="square">
            <a:spAutoFit/>
          </a:bodyPr>
          <a:lstStyle/>
          <a:p>
            <a:r>
              <a:rPr lang="en-US" altLang="zh-TW" sz="3600" b="1" dirty="0">
                <a:cs typeface="Arial" panose="020B0604020202020204" pitchFamily="34" charset="0"/>
              </a:rPr>
              <a:t>Modified Early Warning Score (MEWS) </a:t>
            </a:r>
            <a:endParaRPr lang="zh-TW" altLang="en-US" sz="3600" b="1" dirty="0">
              <a:cs typeface="Arial" panose="020B0604020202020204" pitchFamily="34" charset="0"/>
            </a:endParaRPr>
          </a:p>
        </p:txBody>
      </p:sp>
      <p:sp>
        <p:nvSpPr>
          <p:cNvPr id="10" name="副標題 2">
            <a:extLst>
              <a:ext uri="{FF2B5EF4-FFF2-40B4-BE49-F238E27FC236}">
                <a16:creationId xmlns:a16="http://schemas.microsoft.com/office/drawing/2014/main" id="{57B42D31-9F87-407F-393F-254E794F5028}"/>
              </a:ext>
            </a:extLst>
          </p:cNvPr>
          <p:cNvSpPr txBox="1">
            <a:spLocks/>
          </p:cNvSpPr>
          <p:nvPr/>
        </p:nvSpPr>
        <p:spPr>
          <a:xfrm>
            <a:off x="5766451" y="1184672"/>
            <a:ext cx="659098" cy="333279"/>
          </a:xfrm>
          <a:prstGeom prst="rect">
            <a:avLst/>
          </a:prstGeom>
          <a:solidFill>
            <a:schemeClr val="accent1">
              <a:lumMod val="40000"/>
              <a:lumOff val="60000"/>
            </a:schemeClr>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400" dirty="0">
                <a:latin typeface="Times New Roman" panose="02020603050405020304" pitchFamily="18" charset="0"/>
                <a:cs typeface="Times New Roman" panose="02020603050405020304" pitchFamily="18" charset="0"/>
              </a:rPr>
              <a:t>Score</a:t>
            </a:r>
            <a:endParaRPr lang="zh-TW" altLang="en-US" sz="1400" dirty="0">
              <a:latin typeface="Times New Roman" panose="02020603050405020304" pitchFamily="18" charset="0"/>
              <a:cs typeface="Times New Roman" panose="02020603050405020304" pitchFamily="18" charset="0"/>
            </a:endParaRPr>
          </a:p>
        </p:txBody>
      </p:sp>
      <p:sp>
        <p:nvSpPr>
          <p:cNvPr id="11" name="副標題 2">
            <a:extLst>
              <a:ext uri="{FF2B5EF4-FFF2-40B4-BE49-F238E27FC236}">
                <a16:creationId xmlns:a16="http://schemas.microsoft.com/office/drawing/2014/main" id="{EA147500-6F17-539B-964B-BC03AE365BFC}"/>
              </a:ext>
            </a:extLst>
          </p:cNvPr>
          <p:cNvSpPr txBox="1">
            <a:spLocks/>
          </p:cNvSpPr>
          <p:nvPr/>
        </p:nvSpPr>
        <p:spPr>
          <a:xfrm>
            <a:off x="1331080" y="1460937"/>
            <a:ext cx="1025599" cy="315670"/>
          </a:xfrm>
          <a:prstGeom prst="rect">
            <a:avLst/>
          </a:prstGeom>
          <a:solidFill>
            <a:schemeClr val="accent1">
              <a:lumMod val="40000"/>
              <a:lumOff val="60000"/>
            </a:schemeClr>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400" dirty="0">
                <a:latin typeface="Times New Roman" panose="02020603050405020304" pitchFamily="18" charset="0"/>
                <a:cs typeface="Times New Roman" panose="02020603050405020304" pitchFamily="18" charset="0"/>
              </a:rPr>
              <a:t>Vital signs</a:t>
            </a:r>
            <a:endParaRPr lang="zh-TW" altLang="en-US" sz="14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9CA9D993-579F-308B-2C23-1745517EE531}"/>
              </a:ext>
            </a:extLst>
          </p:cNvPr>
          <p:cNvSpPr txBox="1"/>
          <p:nvPr/>
        </p:nvSpPr>
        <p:spPr>
          <a:xfrm>
            <a:off x="0" y="6538778"/>
            <a:ext cx="10541726" cy="307777"/>
          </a:xfrm>
          <a:prstGeom prst="rect">
            <a:avLst/>
          </a:prstGeom>
          <a:noFill/>
        </p:spPr>
        <p:txBody>
          <a:bodyPr wrap="square" rtlCol="0">
            <a:spAutoFit/>
          </a:bodyPr>
          <a:lstStyle/>
          <a:p>
            <a:r>
              <a:rPr lang="en-US" altLang="zh-TW" sz="1400" dirty="0">
                <a:solidFill>
                  <a:schemeClr val="accent3">
                    <a:lumMod val="50000"/>
                  </a:schemeClr>
                </a:solidFill>
              </a:rPr>
              <a:t>https://www.researchgate.net/figure/Calculation-of-the-Modified-Early-Warning-Score-MEWS_fig1_236106651</a:t>
            </a:r>
            <a:endParaRPr lang="zh-TW" altLang="en-US" sz="1400" dirty="0">
              <a:solidFill>
                <a:schemeClr val="accent3">
                  <a:lumMod val="50000"/>
                </a:schemeClr>
              </a:solidFill>
            </a:endParaRPr>
          </a:p>
        </p:txBody>
      </p:sp>
      <p:sp>
        <p:nvSpPr>
          <p:cNvPr id="3" name="文字方塊 2">
            <a:extLst>
              <a:ext uri="{FF2B5EF4-FFF2-40B4-BE49-F238E27FC236}">
                <a16:creationId xmlns:a16="http://schemas.microsoft.com/office/drawing/2014/main" id="{317C83F3-3C7F-5804-DD49-C1A55580269D}"/>
              </a:ext>
            </a:extLst>
          </p:cNvPr>
          <p:cNvSpPr txBox="1"/>
          <p:nvPr/>
        </p:nvSpPr>
        <p:spPr>
          <a:xfrm>
            <a:off x="7157357" y="5954527"/>
            <a:ext cx="4572000" cy="307777"/>
          </a:xfrm>
          <a:prstGeom prst="rect">
            <a:avLst/>
          </a:prstGeom>
          <a:noFill/>
        </p:spPr>
        <p:txBody>
          <a:bodyPr wrap="square">
            <a:spAutoFit/>
          </a:bodyPr>
          <a:lstStyle/>
          <a:p>
            <a:r>
              <a:rPr lang="en-US" altLang="zh-TW" sz="1400" i="1" dirty="0"/>
              <a:t>European Journal of </a:t>
            </a:r>
            <a:r>
              <a:rPr lang="en-US" altLang="zh-TW" sz="1400" i="1" dirty="0" err="1"/>
              <a:t>Anaesthesiology</a:t>
            </a:r>
            <a:r>
              <a:rPr lang="en-US" altLang="zh-TW" sz="1400" i="1" dirty="0"/>
              <a:t> | EJA, </a:t>
            </a:r>
            <a:r>
              <a:rPr lang="en-US" altLang="zh-TW" sz="1400" dirty="0"/>
              <a:t>2012. 29(3).</a:t>
            </a:r>
            <a:endParaRPr lang="zh-TW" altLang="en-US" sz="1400" dirty="0"/>
          </a:p>
        </p:txBody>
      </p:sp>
      <p:sp>
        <p:nvSpPr>
          <p:cNvPr id="4" name="文字方塊 3">
            <a:extLst>
              <a:ext uri="{FF2B5EF4-FFF2-40B4-BE49-F238E27FC236}">
                <a16:creationId xmlns:a16="http://schemas.microsoft.com/office/drawing/2014/main" id="{3CE986F3-01F9-E046-E67D-896D2DE7182A}"/>
              </a:ext>
            </a:extLst>
          </p:cNvPr>
          <p:cNvSpPr txBox="1"/>
          <p:nvPr/>
        </p:nvSpPr>
        <p:spPr>
          <a:xfrm>
            <a:off x="996043" y="5158366"/>
            <a:ext cx="10744200"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If the total score exceeds 5,</a:t>
            </a:r>
            <a:r>
              <a:rPr lang="zh-TW" altLang="en-US" sz="2200" dirty="0"/>
              <a:t> </a:t>
            </a:r>
            <a:r>
              <a:rPr lang="en-US" altLang="zh-TW" sz="2200" dirty="0"/>
              <a:t>the medical professional will be alerted to the need for treatment.</a:t>
            </a:r>
            <a:endParaRPr lang="zh-TW" altLang="en-US" sz="2200" dirty="0"/>
          </a:p>
        </p:txBody>
      </p:sp>
      <p:sp>
        <p:nvSpPr>
          <p:cNvPr id="5" name="文字方塊 4">
            <a:extLst>
              <a:ext uri="{FF2B5EF4-FFF2-40B4-BE49-F238E27FC236}">
                <a16:creationId xmlns:a16="http://schemas.microsoft.com/office/drawing/2014/main" id="{A2453C89-9F51-73E0-FB90-7F543F4E4244}"/>
              </a:ext>
            </a:extLst>
          </p:cNvPr>
          <p:cNvSpPr txBox="1"/>
          <p:nvPr/>
        </p:nvSpPr>
        <p:spPr>
          <a:xfrm>
            <a:off x="996043" y="4153829"/>
            <a:ext cx="10335986"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Each value corresponds to a different score. The higher the total score, the more serious the condition of patients is.</a:t>
            </a:r>
          </a:p>
        </p:txBody>
      </p:sp>
      <p:sp>
        <p:nvSpPr>
          <p:cNvPr id="6" name="投影片編號版面配置區 5">
            <a:extLst>
              <a:ext uri="{FF2B5EF4-FFF2-40B4-BE49-F238E27FC236}">
                <a16:creationId xmlns:a16="http://schemas.microsoft.com/office/drawing/2014/main" id="{B71E3F8F-04A2-FC04-D810-590F67432952}"/>
              </a:ext>
            </a:extLst>
          </p:cNvPr>
          <p:cNvSpPr>
            <a:spLocks noGrp="1"/>
          </p:cNvSpPr>
          <p:nvPr>
            <p:ph type="sldNum" sz="quarter" idx="12"/>
          </p:nvPr>
        </p:nvSpPr>
        <p:spPr>
          <a:xfrm>
            <a:off x="9170126" y="6356215"/>
            <a:ext cx="2743200" cy="365125"/>
          </a:xfrm>
        </p:spPr>
        <p:txBody>
          <a:bodyPr/>
          <a:lstStyle/>
          <a:p>
            <a:fld id="{1492D4C0-6025-4743-BE69-9CA9550055FB}" type="slidenum">
              <a:rPr lang="zh-TW" altLang="en-US" smtClean="0"/>
              <a:t>7</a:t>
            </a:fld>
            <a:endParaRPr lang="zh-TW" altLang="en-US"/>
          </a:p>
        </p:txBody>
      </p:sp>
      <p:sp>
        <p:nvSpPr>
          <p:cNvPr id="9" name="文字方塊 8">
            <a:extLst>
              <a:ext uri="{FF2B5EF4-FFF2-40B4-BE49-F238E27FC236}">
                <a16:creationId xmlns:a16="http://schemas.microsoft.com/office/drawing/2014/main" id="{0F7D3493-763C-B68B-8C23-6ED5CBDFAD5E}"/>
              </a:ext>
            </a:extLst>
          </p:cNvPr>
          <p:cNvSpPr txBox="1"/>
          <p:nvPr/>
        </p:nvSpPr>
        <p:spPr>
          <a:xfrm>
            <a:off x="8610600" y="3768947"/>
            <a:ext cx="6237514" cy="307777"/>
          </a:xfrm>
          <a:prstGeom prst="rect">
            <a:avLst/>
          </a:prstGeom>
          <a:noFill/>
        </p:spPr>
        <p:txBody>
          <a:bodyPr wrap="square">
            <a:spAutoFit/>
          </a:bodyPr>
          <a:lstStyle/>
          <a:p>
            <a:r>
              <a:rPr lang="en-US" altLang="zh-TW" sz="1400" i="1" dirty="0"/>
              <a:t>Clin Intensive Care</a:t>
            </a:r>
            <a:r>
              <a:rPr lang="en-US" altLang="zh-TW" sz="1400" dirty="0"/>
              <a:t>, 1997. 8(2): p. 100.</a:t>
            </a:r>
            <a:endParaRPr lang="zh-TW" altLang="en-US" sz="1400" dirty="0"/>
          </a:p>
        </p:txBody>
      </p:sp>
      <p:sp>
        <p:nvSpPr>
          <p:cNvPr id="14" name="文字方塊 13">
            <a:extLst>
              <a:ext uri="{FF2B5EF4-FFF2-40B4-BE49-F238E27FC236}">
                <a16:creationId xmlns:a16="http://schemas.microsoft.com/office/drawing/2014/main" id="{00D9BA8D-F135-A458-9ABA-4C5DB68B0CEF}"/>
              </a:ext>
            </a:extLst>
          </p:cNvPr>
          <p:cNvSpPr txBox="1"/>
          <p:nvPr/>
        </p:nvSpPr>
        <p:spPr>
          <a:xfrm>
            <a:off x="8477250" y="5646750"/>
            <a:ext cx="7429500" cy="307777"/>
          </a:xfrm>
          <a:prstGeom prst="rect">
            <a:avLst/>
          </a:prstGeom>
          <a:noFill/>
        </p:spPr>
        <p:txBody>
          <a:bodyPr wrap="square">
            <a:spAutoFit/>
          </a:bodyPr>
          <a:lstStyle/>
          <a:p>
            <a:r>
              <a:rPr lang="es-ES" altLang="zh-TW" sz="1400" i="1" dirty="0" err="1"/>
              <a:t>Anaesthesia</a:t>
            </a:r>
            <a:r>
              <a:rPr lang="es-ES" altLang="zh-TW" sz="1400" i="1" dirty="0"/>
              <a:t>,</a:t>
            </a:r>
            <a:r>
              <a:rPr lang="es-ES" altLang="zh-TW" sz="1400" dirty="0"/>
              <a:t> 2005. 60(6): p. 547-53.</a:t>
            </a:r>
            <a:endParaRPr lang="zh-TW" altLang="en-US" sz="1400" dirty="0"/>
          </a:p>
        </p:txBody>
      </p:sp>
    </p:spTree>
    <p:extLst>
      <p:ext uri="{BB962C8B-B14F-4D97-AF65-F5344CB8AC3E}">
        <p14:creationId xmlns:p14="http://schemas.microsoft.com/office/powerpoint/2010/main" val="234213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9600D9-4B1D-871B-892D-378C4E87F3E0}"/>
              </a:ext>
            </a:extLst>
          </p:cNvPr>
          <p:cNvSpPr/>
          <p:nvPr/>
        </p:nvSpPr>
        <p:spPr>
          <a:xfrm>
            <a:off x="3611742" y="3091935"/>
            <a:ext cx="5208349" cy="646331"/>
          </a:xfrm>
          <a:prstGeom prst="rect">
            <a:avLst/>
          </a:prstGeom>
        </p:spPr>
        <p:txBody>
          <a:bodyPr wrap="none">
            <a:spAutoFit/>
          </a:bodyPr>
          <a:lstStyle/>
          <a:p>
            <a:r>
              <a:rPr lang="en-US" altLang="zh-TW" sz="3600" b="1" dirty="0">
                <a:cs typeface="Arial" panose="020B0604020202020204" pitchFamily="34" charset="0"/>
              </a:rPr>
              <a:t>Thanks for your attention!</a:t>
            </a:r>
            <a:endParaRPr lang="zh-TW" altLang="en-US" sz="3600" b="1" dirty="0">
              <a:cs typeface="Arial" panose="020B0604020202020204" pitchFamily="34" charset="0"/>
            </a:endParaRPr>
          </a:p>
        </p:txBody>
      </p:sp>
      <p:sp>
        <p:nvSpPr>
          <p:cNvPr id="3" name="投影片編號版面配置區 2">
            <a:extLst>
              <a:ext uri="{FF2B5EF4-FFF2-40B4-BE49-F238E27FC236}">
                <a16:creationId xmlns:a16="http://schemas.microsoft.com/office/drawing/2014/main" id="{EBAC008B-6914-AA36-9601-3FBC63D3ED69}"/>
              </a:ext>
            </a:extLst>
          </p:cNvPr>
          <p:cNvSpPr>
            <a:spLocks noGrp="1"/>
          </p:cNvSpPr>
          <p:nvPr>
            <p:ph type="sldNum" sz="quarter" idx="12"/>
          </p:nvPr>
        </p:nvSpPr>
        <p:spPr/>
        <p:txBody>
          <a:bodyPr/>
          <a:lstStyle/>
          <a:p>
            <a:fld id="{1492D4C0-6025-4743-BE69-9CA9550055FB}" type="slidenum">
              <a:rPr lang="zh-TW" altLang="en-US" smtClean="0"/>
              <a:t>70</a:t>
            </a:fld>
            <a:endParaRPr lang="zh-TW" altLang="en-US"/>
          </a:p>
        </p:txBody>
      </p:sp>
    </p:spTree>
    <p:extLst>
      <p:ext uri="{BB962C8B-B14F-4D97-AF65-F5344CB8AC3E}">
        <p14:creationId xmlns:p14="http://schemas.microsoft.com/office/powerpoint/2010/main" val="59653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EDBA5FF-5176-F62D-84F2-9CD0E74D4491}"/>
              </a:ext>
            </a:extLst>
          </p:cNvPr>
          <p:cNvPicPr>
            <a:picLocks noChangeAspect="1"/>
          </p:cNvPicPr>
          <p:nvPr/>
        </p:nvPicPr>
        <p:blipFill>
          <a:blip r:embed="rId3"/>
          <a:stretch>
            <a:fillRect/>
          </a:stretch>
        </p:blipFill>
        <p:spPr>
          <a:xfrm>
            <a:off x="1986034" y="1037891"/>
            <a:ext cx="5767316" cy="3798137"/>
          </a:xfrm>
          <a:prstGeom prst="rect">
            <a:avLst/>
          </a:prstGeom>
        </p:spPr>
      </p:pic>
      <p:sp>
        <p:nvSpPr>
          <p:cNvPr id="6" name="矩形 5">
            <a:extLst>
              <a:ext uri="{FF2B5EF4-FFF2-40B4-BE49-F238E27FC236}">
                <a16:creationId xmlns:a16="http://schemas.microsoft.com/office/drawing/2014/main" id="{6D051F07-3009-68A0-8A9A-81FC441369D4}"/>
              </a:ext>
            </a:extLst>
          </p:cNvPr>
          <p:cNvSpPr/>
          <p:nvPr/>
        </p:nvSpPr>
        <p:spPr>
          <a:xfrm>
            <a:off x="3163718" y="1045449"/>
            <a:ext cx="4391627" cy="523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D671ED2B-E9C7-2D52-8DCB-3D54F6870BC4}"/>
              </a:ext>
            </a:extLst>
          </p:cNvPr>
          <p:cNvSpPr/>
          <p:nvPr/>
        </p:nvSpPr>
        <p:spPr>
          <a:xfrm>
            <a:off x="354960" y="229758"/>
            <a:ext cx="7879905" cy="646331"/>
          </a:xfrm>
          <a:prstGeom prst="rect">
            <a:avLst/>
          </a:prstGeom>
        </p:spPr>
        <p:txBody>
          <a:bodyPr wrap="square">
            <a:spAutoFit/>
          </a:bodyPr>
          <a:lstStyle/>
          <a:p>
            <a:r>
              <a:rPr lang="en-US" altLang="zh-TW" sz="3600" b="1" dirty="0">
                <a:cs typeface="Arial" panose="020B0604020202020204" pitchFamily="34" charset="0"/>
              </a:rPr>
              <a:t>National Early Warning Scores (NEWS)</a:t>
            </a:r>
            <a:endParaRPr lang="zh-TW" altLang="en-US" sz="3600" b="1" dirty="0">
              <a:cs typeface="Arial" panose="020B0604020202020204" pitchFamily="34" charset="0"/>
            </a:endParaRPr>
          </a:p>
        </p:txBody>
      </p:sp>
      <p:sp>
        <p:nvSpPr>
          <p:cNvPr id="11" name="文字方塊 10">
            <a:extLst>
              <a:ext uri="{FF2B5EF4-FFF2-40B4-BE49-F238E27FC236}">
                <a16:creationId xmlns:a16="http://schemas.microsoft.com/office/drawing/2014/main" id="{7EEC8F0D-4331-8F63-8C9C-B8EFE60E16B1}"/>
              </a:ext>
            </a:extLst>
          </p:cNvPr>
          <p:cNvSpPr txBox="1"/>
          <p:nvPr/>
        </p:nvSpPr>
        <p:spPr>
          <a:xfrm>
            <a:off x="7753350" y="4433890"/>
            <a:ext cx="4572000" cy="307777"/>
          </a:xfrm>
          <a:prstGeom prst="rect">
            <a:avLst/>
          </a:prstGeom>
          <a:noFill/>
        </p:spPr>
        <p:txBody>
          <a:bodyPr wrap="square">
            <a:spAutoFit/>
          </a:bodyPr>
          <a:lstStyle/>
          <a:p>
            <a:r>
              <a:rPr lang="en-US" altLang="zh-TW" sz="1400" i="1" dirty="0">
                <a:solidFill>
                  <a:schemeClr val="accent3">
                    <a:lumMod val="50000"/>
                  </a:schemeClr>
                </a:solidFill>
                <a:ea typeface="新細明體" panose="02020500000000000000" pitchFamily="18" charset="-120"/>
              </a:rPr>
              <a:t>Clinical Medicine, 19</a:t>
            </a:r>
            <a:r>
              <a:rPr lang="en-US" altLang="zh-TW" sz="1400" dirty="0">
                <a:solidFill>
                  <a:schemeClr val="accent3">
                    <a:lumMod val="50000"/>
                  </a:schemeClr>
                </a:solidFill>
                <a:ea typeface="新細明體" panose="02020500000000000000" pitchFamily="18" charset="-120"/>
              </a:rPr>
              <a:t>(3).</a:t>
            </a:r>
            <a:endParaRPr lang="zh-TW" altLang="en-US" sz="1400" dirty="0"/>
          </a:p>
        </p:txBody>
      </p:sp>
      <p:sp>
        <p:nvSpPr>
          <p:cNvPr id="13" name="文字方塊 12">
            <a:extLst>
              <a:ext uri="{FF2B5EF4-FFF2-40B4-BE49-F238E27FC236}">
                <a16:creationId xmlns:a16="http://schemas.microsoft.com/office/drawing/2014/main" id="{0EB42CBB-FC3C-931D-AB08-06EAF87BCB8C}"/>
              </a:ext>
            </a:extLst>
          </p:cNvPr>
          <p:cNvSpPr txBox="1"/>
          <p:nvPr/>
        </p:nvSpPr>
        <p:spPr>
          <a:xfrm>
            <a:off x="7718103" y="1475109"/>
            <a:ext cx="3973153" cy="1015663"/>
          </a:xfrm>
          <a:prstGeom prst="rect">
            <a:avLst/>
          </a:prstGeom>
          <a:noFill/>
        </p:spPr>
        <p:txBody>
          <a:bodyPr wrap="square">
            <a:spAutoFit/>
          </a:bodyPr>
          <a:lstStyle/>
          <a:p>
            <a:pPr marL="342900" indent="-342900">
              <a:buFont typeface="Arial" panose="020B0604020202020204" pitchFamily="34" charset="0"/>
              <a:buChar char="•"/>
            </a:pPr>
            <a:r>
              <a:rPr lang="en-US" altLang="zh-TW" sz="2000" dirty="0"/>
              <a:t>The measured items and value ranges cannot be changed by hospital or by department.</a:t>
            </a:r>
            <a:endParaRPr lang="zh-TW" altLang="en-US" sz="2000" dirty="0"/>
          </a:p>
        </p:txBody>
      </p:sp>
      <p:pic>
        <p:nvPicPr>
          <p:cNvPr id="2" name="圖片 1">
            <a:extLst>
              <a:ext uri="{FF2B5EF4-FFF2-40B4-BE49-F238E27FC236}">
                <a16:creationId xmlns:a16="http://schemas.microsoft.com/office/drawing/2014/main" id="{7E8697C8-12DB-686B-8E8A-2176E0A7E646}"/>
              </a:ext>
            </a:extLst>
          </p:cNvPr>
          <p:cNvPicPr>
            <a:picLocks noChangeAspect="1"/>
          </p:cNvPicPr>
          <p:nvPr/>
        </p:nvPicPr>
        <p:blipFill rotWithShape="1">
          <a:blip r:embed="rId4"/>
          <a:srcRect t="13729" b="21290"/>
          <a:stretch/>
        </p:blipFill>
        <p:spPr>
          <a:xfrm>
            <a:off x="2068201" y="4807260"/>
            <a:ext cx="6525105" cy="1811952"/>
          </a:xfrm>
          <a:prstGeom prst="rect">
            <a:avLst/>
          </a:prstGeom>
        </p:spPr>
      </p:pic>
      <p:sp>
        <p:nvSpPr>
          <p:cNvPr id="5" name="箭號: 向左 4">
            <a:extLst>
              <a:ext uri="{FF2B5EF4-FFF2-40B4-BE49-F238E27FC236}">
                <a16:creationId xmlns:a16="http://schemas.microsoft.com/office/drawing/2014/main" id="{820A23DE-2182-8A9E-96AA-9EA615FDBA76}"/>
              </a:ext>
            </a:extLst>
          </p:cNvPr>
          <p:cNvSpPr/>
          <p:nvPr/>
        </p:nvSpPr>
        <p:spPr>
          <a:xfrm rot="10800000">
            <a:off x="1889296" y="5912492"/>
            <a:ext cx="357809" cy="29817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EFEB5BC8-4D03-74FD-2BF5-170C1809C02A}"/>
              </a:ext>
            </a:extLst>
          </p:cNvPr>
          <p:cNvSpPr>
            <a:spLocks noGrp="1"/>
          </p:cNvSpPr>
          <p:nvPr>
            <p:ph type="sldNum" sz="quarter" idx="12"/>
          </p:nvPr>
        </p:nvSpPr>
        <p:spPr/>
        <p:txBody>
          <a:bodyPr/>
          <a:lstStyle/>
          <a:p>
            <a:fld id="{1492D4C0-6025-4743-BE69-9CA9550055FB}" type="slidenum">
              <a:rPr lang="zh-TW" altLang="en-US" smtClean="0"/>
              <a:t>8</a:t>
            </a:fld>
            <a:endParaRPr lang="zh-TW" altLang="en-US"/>
          </a:p>
        </p:txBody>
      </p:sp>
    </p:spTree>
    <p:extLst>
      <p:ext uri="{BB962C8B-B14F-4D97-AF65-F5344CB8AC3E}">
        <p14:creationId xmlns:p14="http://schemas.microsoft.com/office/powerpoint/2010/main" val="12856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B818B930-B99A-3F3E-E2EA-66CC819D430C}"/>
              </a:ext>
            </a:extLst>
          </p:cNvPr>
          <p:cNvPicPr>
            <a:picLocks noChangeAspect="1"/>
          </p:cNvPicPr>
          <p:nvPr/>
        </p:nvPicPr>
        <p:blipFill rotWithShape="1">
          <a:blip r:embed="rId3"/>
          <a:srcRect t="-1227" r="54064" b="6982"/>
          <a:stretch/>
        </p:blipFill>
        <p:spPr>
          <a:xfrm>
            <a:off x="418133" y="3429000"/>
            <a:ext cx="3055599" cy="2689473"/>
          </a:xfrm>
          <a:prstGeom prst="rect">
            <a:avLst/>
          </a:prstGeom>
        </p:spPr>
      </p:pic>
      <p:sp>
        <p:nvSpPr>
          <p:cNvPr id="3" name="矩形 2">
            <a:extLst>
              <a:ext uri="{FF2B5EF4-FFF2-40B4-BE49-F238E27FC236}">
                <a16:creationId xmlns:a16="http://schemas.microsoft.com/office/drawing/2014/main" id="{3DCBC4F1-88BC-A119-E6AC-7359876A4814}"/>
              </a:ext>
            </a:extLst>
          </p:cNvPr>
          <p:cNvSpPr/>
          <p:nvPr/>
        </p:nvSpPr>
        <p:spPr>
          <a:xfrm>
            <a:off x="418132" y="261399"/>
            <a:ext cx="11191665" cy="646331"/>
          </a:xfrm>
          <a:prstGeom prst="rect">
            <a:avLst/>
          </a:prstGeom>
        </p:spPr>
        <p:txBody>
          <a:bodyPr wrap="square">
            <a:spAutoFit/>
          </a:bodyPr>
          <a:lstStyle/>
          <a:p>
            <a:r>
              <a:rPr lang="en-US" altLang="zh-TW" sz="3600" b="1" dirty="0"/>
              <a:t>The situation of early warning systems in hospital units</a:t>
            </a:r>
            <a:endParaRPr lang="zh-TW" altLang="en-US" sz="3600" b="1" dirty="0">
              <a:cs typeface="Arial" panose="020B0604020202020204" pitchFamily="34" charset="0"/>
            </a:endParaRPr>
          </a:p>
        </p:txBody>
      </p:sp>
      <p:sp>
        <p:nvSpPr>
          <p:cNvPr id="4" name="副標題 2">
            <a:extLst>
              <a:ext uri="{FF2B5EF4-FFF2-40B4-BE49-F238E27FC236}">
                <a16:creationId xmlns:a16="http://schemas.microsoft.com/office/drawing/2014/main" id="{C10DB4C2-F766-DC46-BC09-B035A0E99D53}"/>
              </a:ext>
            </a:extLst>
          </p:cNvPr>
          <p:cNvSpPr txBox="1">
            <a:spLocks/>
          </p:cNvSpPr>
          <p:nvPr/>
        </p:nvSpPr>
        <p:spPr>
          <a:xfrm>
            <a:off x="960263" y="6077427"/>
            <a:ext cx="1971337" cy="41765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TW" sz="2200" dirty="0"/>
              <a:t>General ward</a:t>
            </a:r>
          </a:p>
        </p:txBody>
      </p:sp>
      <p:sp>
        <p:nvSpPr>
          <p:cNvPr id="8" name="投影片編號版面配置區 2">
            <a:extLst>
              <a:ext uri="{FF2B5EF4-FFF2-40B4-BE49-F238E27FC236}">
                <a16:creationId xmlns:a16="http://schemas.microsoft.com/office/drawing/2014/main" id="{CCA9DB26-87AA-09A5-04FD-6C728B463E04}"/>
              </a:ext>
            </a:extLst>
          </p:cNvPr>
          <p:cNvSpPr txBox="1">
            <a:spLocks/>
          </p:cNvSpPr>
          <p:nvPr/>
        </p:nvSpPr>
        <p:spPr>
          <a:xfrm>
            <a:off x="9390969" y="649507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92D4C0-6025-4743-BE69-9CA9550055FB}" type="slidenum">
              <a:rPr lang="zh-TW" altLang="en-US" smtClean="0"/>
              <a:pPr/>
              <a:t>9</a:t>
            </a:fld>
            <a:endParaRPr lang="zh-TW" altLang="en-US"/>
          </a:p>
        </p:txBody>
      </p:sp>
      <p:sp>
        <p:nvSpPr>
          <p:cNvPr id="16" name="文字方塊 15">
            <a:extLst>
              <a:ext uri="{FF2B5EF4-FFF2-40B4-BE49-F238E27FC236}">
                <a16:creationId xmlns:a16="http://schemas.microsoft.com/office/drawing/2014/main" id="{E178B580-5DC2-6BFD-018E-577DD97A2F1C}"/>
              </a:ext>
            </a:extLst>
          </p:cNvPr>
          <p:cNvSpPr txBox="1"/>
          <p:nvPr/>
        </p:nvSpPr>
        <p:spPr>
          <a:xfrm>
            <a:off x="3636928" y="4646484"/>
            <a:ext cx="6160248" cy="5477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TW" sz="2200" dirty="0"/>
              <a:t>The vital signs</a:t>
            </a:r>
            <a:r>
              <a:rPr lang="zh-TW" altLang="en-US" sz="2200" dirty="0"/>
              <a:t> </a:t>
            </a:r>
            <a:r>
              <a:rPr lang="en-US" altLang="zh-TW" sz="2200" dirty="0"/>
              <a:t>are measured every 4-6 hours. </a:t>
            </a:r>
          </a:p>
        </p:txBody>
      </p:sp>
      <p:sp>
        <p:nvSpPr>
          <p:cNvPr id="19" name="文字方塊 18">
            <a:extLst>
              <a:ext uri="{FF2B5EF4-FFF2-40B4-BE49-F238E27FC236}">
                <a16:creationId xmlns:a16="http://schemas.microsoft.com/office/drawing/2014/main" id="{DDF662DF-D8DA-3905-4FDA-AF6DA77BA5EF}"/>
              </a:ext>
            </a:extLst>
          </p:cNvPr>
          <p:cNvSpPr txBox="1"/>
          <p:nvPr/>
        </p:nvSpPr>
        <p:spPr>
          <a:xfrm>
            <a:off x="3636928" y="5249366"/>
            <a:ext cx="8635344" cy="5477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TW" sz="2200" dirty="0"/>
              <a:t>Once cardiac arrest occurs, it is not easily detected immediately. </a:t>
            </a:r>
            <a:endParaRPr lang="zh-TW" altLang="en-US" sz="2200" dirty="0"/>
          </a:p>
        </p:txBody>
      </p:sp>
      <p:sp>
        <p:nvSpPr>
          <p:cNvPr id="2" name="文字方塊 1">
            <a:extLst>
              <a:ext uri="{FF2B5EF4-FFF2-40B4-BE49-F238E27FC236}">
                <a16:creationId xmlns:a16="http://schemas.microsoft.com/office/drawing/2014/main" id="{EB2F29C3-FC13-CDA8-AF5B-8355751D6DF9}"/>
              </a:ext>
            </a:extLst>
          </p:cNvPr>
          <p:cNvSpPr txBox="1"/>
          <p:nvPr/>
        </p:nvSpPr>
        <p:spPr>
          <a:xfrm>
            <a:off x="9198721" y="3451604"/>
            <a:ext cx="2828227" cy="307777"/>
          </a:xfrm>
          <a:prstGeom prst="rect">
            <a:avLst/>
          </a:prstGeom>
          <a:noFill/>
        </p:spPr>
        <p:txBody>
          <a:bodyPr wrap="square">
            <a:spAutoFit/>
          </a:bodyPr>
          <a:lstStyle/>
          <a:p>
            <a:r>
              <a:rPr lang="en-US" altLang="zh-TW" sz="1400" i="1" dirty="0" err="1"/>
              <a:t>PLoS</a:t>
            </a:r>
            <a:r>
              <a:rPr lang="en-US" altLang="zh-TW" sz="1400" i="1" dirty="0"/>
              <a:t> One</a:t>
            </a:r>
            <a:r>
              <a:rPr lang="en-US" altLang="zh-TW" sz="1400" dirty="0"/>
              <a:t>. 2022; 17(3): e0265559.</a:t>
            </a:r>
            <a:endParaRPr lang="zh-TW" altLang="en-US" sz="1400" dirty="0"/>
          </a:p>
        </p:txBody>
      </p:sp>
      <p:pic>
        <p:nvPicPr>
          <p:cNvPr id="5" name="圖片 4">
            <a:extLst>
              <a:ext uri="{FF2B5EF4-FFF2-40B4-BE49-F238E27FC236}">
                <a16:creationId xmlns:a16="http://schemas.microsoft.com/office/drawing/2014/main" id="{068CBDDD-9700-4D1C-CF52-7AFBC59F5B3D}"/>
              </a:ext>
            </a:extLst>
          </p:cNvPr>
          <p:cNvPicPr>
            <a:picLocks noChangeAspect="1"/>
          </p:cNvPicPr>
          <p:nvPr/>
        </p:nvPicPr>
        <p:blipFill rotWithShape="1">
          <a:blip r:embed="rId3"/>
          <a:srcRect l="45353" b="5755"/>
          <a:stretch/>
        </p:blipFill>
        <p:spPr>
          <a:xfrm>
            <a:off x="430095" y="1248036"/>
            <a:ext cx="3055599" cy="2260769"/>
          </a:xfrm>
          <a:prstGeom prst="rect">
            <a:avLst/>
          </a:prstGeom>
        </p:spPr>
      </p:pic>
      <p:sp>
        <p:nvSpPr>
          <p:cNvPr id="6" name="副標題 2">
            <a:extLst>
              <a:ext uri="{FF2B5EF4-FFF2-40B4-BE49-F238E27FC236}">
                <a16:creationId xmlns:a16="http://schemas.microsoft.com/office/drawing/2014/main" id="{6B2244DC-0283-4263-9C8C-2768453F8407}"/>
              </a:ext>
            </a:extLst>
          </p:cNvPr>
          <p:cNvSpPr txBox="1">
            <a:spLocks/>
          </p:cNvSpPr>
          <p:nvPr/>
        </p:nvSpPr>
        <p:spPr>
          <a:xfrm>
            <a:off x="165052" y="3451604"/>
            <a:ext cx="3581634" cy="443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TW" sz="2200" dirty="0"/>
              <a:t>Intensive care unit</a:t>
            </a:r>
            <a:r>
              <a:rPr lang="zh-TW" altLang="en-US" sz="2200" dirty="0"/>
              <a:t> </a:t>
            </a:r>
            <a:r>
              <a:rPr lang="en-US" altLang="zh-TW" sz="2200" dirty="0"/>
              <a:t>(ICU)</a:t>
            </a:r>
          </a:p>
        </p:txBody>
      </p:sp>
      <p:sp>
        <p:nvSpPr>
          <p:cNvPr id="9" name="文字方塊 8">
            <a:extLst>
              <a:ext uri="{FF2B5EF4-FFF2-40B4-BE49-F238E27FC236}">
                <a16:creationId xmlns:a16="http://schemas.microsoft.com/office/drawing/2014/main" id="{5ECA3A7A-458F-DCAF-28D4-BA0B066CCFEF}"/>
              </a:ext>
            </a:extLst>
          </p:cNvPr>
          <p:cNvSpPr txBox="1"/>
          <p:nvPr/>
        </p:nvSpPr>
        <p:spPr>
          <a:xfrm>
            <a:off x="3636928" y="2726577"/>
            <a:ext cx="7791554" cy="769441"/>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Medical equipment</a:t>
            </a:r>
            <a:r>
              <a:rPr lang="zh-TW" altLang="en-US" sz="2200" dirty="0"/>
              <a:t> </a:t>
            </a:r>
            <a:r>
              <a:rPr lang="en-US" altLang="zh-TW" sz="2200" dirty="0"/>
              <a:t>and</a:t>
            </a:r>
            <a:r>
              <a:rPr lang="zh-TW" altLang="en-US" sz="2200" dirty="0"/>
              <a:t> </a:t>
            </a:r>
            <a:r>
              <a:rPr lang="en-US" altLang="zh-TW" sz="2200" dirty="0"/>
              <a:t>professionals continuously monitor each patient. </a:t>
            </a:r>
            <a:endParaRPr lang="zh-TW" altLang="en-US" sz="2200" dirty="0"/>
          </a:p>
        </p:txBody>
      </p:sp>
      <p:sp>
        <p:nvSpPr>
          <p:cNvPr id="15" name="文字方塊 14">
            <a:extLst>
              <a:ext uri="{FF2B5EF4-FFF2-40B4-BE49-F238E27FC236}">
                <a16:creationId xmlns:a16="http://schemas.microsoft.com/office/drawing/2014/main" id="{E0E03E38-FF25-4800-B28A-39BF72CC9284}"/>
              </a:ext>
            </a:extLst>
          </p:cNvPr>
          <p:cNvSpPr txBox="1"/>
          <p:nvPr/>
        </p:nvSpPr>
        <p:spPr>
          <a:xfrm>
            <a:off x="3636928" y="1530732"/>
            <a:ext cx="8249750" cy="430887"/>
          </a:xfrm>
          <a:prstGeom prst="rect">
            <a:avLst/>
          </a:prstGeom>
          <a:noFill/>
        </p:spPr>
        <p:txBody>
          <a:bodyPr wrap="square">
            <a:spAutoFit/>
          </a:bodyPr>
          <a:lstStyle/>
          <a:p>
            <a:pPr marL="285750" indent="-285750">
              <a:buFont typeface="Arial" panose="020B0604020202020204" pitchFamily="34" charset="0"/>
              <a:buChar char="•"/>
            </a:pPr>
            <a:r>
              <a:rPr lang="en-US" altLang="zh-TW" sz="2200" dirty="0"/>
              <a:t> Early warning systems are mostly set up in ICU.</a:t>
            </a:r>
          </a:p>
        </p:txBody>
      </p:sp>
      <p:sp>
        <p:nvSpPr>
          <p:cNvPr id="20" name="文字方塊 19">
            <a:extLst>
              <a:ext uri="{FF2B5EF4-FFF2-40B4-BE49-F238E27FC236}">
                <a16:creationId xmlns:a16="http://schemas.microsoft.com/office/drawing/2014/main" id="{483FD24D-8BA1-8857-6238-40CC55CBFF6D}"/>
              </a:ext>
            </a:extLst>
          </p:cNvPr>
          <p:cNvSpPr txBox="1"/>
          <p:nvPr/>
        </p:nvSpPr>
        <p:spPr>
          <a:xfrm>
            <a:off x="3636928" y="2115261"/>
            <a:ext cx="8390020" cy="430887"/>
          </a:xfrm>
          <a:prstGeom prst="rect">
            <a:avLst/>
          </a:prstGeom>
          <a:noFill/>
        </p:spPr>
        <p:txBody>
          <a:bodyPr wrap="square">
            <a:spAutoFit/>
          </a:bodyPr>
          <a:lstStyle/>
          <a:p>
            <a:pPr marL="342900" indent="-342900">
              <a:buFont typeface="Arial" panose="020B0604020202020204" pitchFamily="34" charset="0"/>
              <a:buChar char="•"/>
            </a:pPr>
            <a:r>
              <a:rPr lang="en-US" altLang="zh-TW" sz="2200" dirty="0"/>
              <a:t>ICU are equipped with more medical manpower than general ward.</a:t>
            </a:r>
            <a:endParaRPr lang="zh-TW" altLang="en-US" sz="2200" dirty="0"/>
          </a:p>
        </p:txBody>
      </p:sp>
      <p:sp>
        <p:nvSpPr>
          <p:cNvPr id="12" name="文字方塊 11">
            <a:extLst>
              <a:ext uri="{FF2B5EF4-FFF2-40B4-BE49-F238E27FC236}">
                <a16:creationId xmlns:a16="http://schemas.microsoft.com/office/drawing/2014/main" id="{1B6A5E95-5D32-DFC5-94F6-F6A05FDDC535}"/>
              </a:ext>
            </a:extLst>
          </p:cNvPr>
          <p:cNvSpPr txBox="1"/>
          <p:nvPr/>
        </p:nvSpPr>
        <p:spPr>
          <a:xfrm>
            <a:off x="9201523" y="6224112"/>
            <a:ext cx="2932646" cy="307777"/>
          </a:xfrm>
          <a:prstGeom prst="rect">
            <a:avLst/>
          </a:prstGeom>
          <a:noFill/>
        </p:spPr>
        <p:txBody>
          <a:bodyPr wrap="square">
            <a:spAutoFit/>
          </a:bodyPr>
          <a:lstStyle/>
          <a:p>
            <a:r>
              <a:rPr lang="en-US" altLang="zh-TW" sz="1400" b="0" i="1" dirty="0">
                <a:solidFill>
                  <a:srgbClr val="212121"/>
                </a:solidFill>
                <a:effectLst/>
                <a:highlight>
                  <a:srgbClr val="FFFFFF"/>
                </a:highlight>
                <a:latin typeface="BlinkMacSystemFont"/>
              </a:rPr>
              <a:t>Int J </a:t>
            </a:r>
            <a:r>
              <a:rPr lang="en-US" altLang="zh-TW" sz="1400" b="0" i="1" dirty="0" err="1">
                <a:solidFill>
                  <a:srgbClr val="212121"/>
                </a:solidFill>
                <a:effectLst/>
                <a:highlight>
                  <a:srgbClr val="FFFFFF"/>
                </a:highlight>
                <a:latin typeface="BlinkMacSystemFont"/>
              </a:rPr>
              <a:t>Nurs</a:t>
            </a:r>
            <a:r>
              <a:rPr lang="en-US" altLang="zh-TW" sz="1400" b="0" i="1" dirty="0">
                <a:solidFill>
                  <a:srgbClr val="212121"/>
                </a:solidFill>
                <a:effectLst/>
                <a:highlight>
                  <a:srgbClr val="FFFFFF"/>
                </a:highlight>
                <a:latin typeface="BlinkMacSystemFont"/>
              </a:rPr>
              <a:t> Stud</a:t>
            </a:r>
            <a:r>
              <a:rPr lang="en-US" altLang="zh-TW" sz="1400" b="0" i="0" dirty="0">
                <a:solidFill>
                  <a:srgbClr val="212121"/>
                </a:solidFill>
                <a:effectLst/>
                <a:highlight>
                  <a:srgbClr val="FFFFFF"/>
                </a:highlight>
                <a:latin typeface="BlinkMacSystemFont"/>
              </a:rPr>
              <a:t>. 2017;74:A1-A4</a:t>
            </a:r>
            <a:r>
              <a:rPr lang="en-US" altLang="zh-TW" sz="1400" b="0" i="0" dirty="0">
                <a:solidFill>
                  <a:srgbClr val="212121"/>
                </a:solidFill>
                <a:effectLst/>
                <a:highlight>
                  <a:srgbClr val="FFFFFF"/>
                </a:highlight>
              </a:rPr>
              <a:t>.</a:t>
            </a:r>
            <a:endParaRPr lang="zh-TW" altLang="en-US" sz="1400" dirty="0"/>
          </a:p>
        </p:txBody>
      </p:sp>
      <p:sp>
        <p:nvSpPr>
          <p:cNvPr id="18" name="文字方塊 17">
            <a:extLst>
              <a:ext uri="{FF2B5EF4-FFF2-40B4-BE49-F238E27FC236}">
                <a16:creationId xmlns:a16="http://schemas.microsoft.com/office/drawing/2014/main" id="{1FCC2924-5AA8-9070-CE99-838E50028065}"/>
              </a:ext>
            </a:extLst>
          </p:cNvPr>
          <p:cNvSpPr txBox="1"/>
          <p:nvPr/>
        </p:nvSpPr>
        <p:spPr>
          <a:xfrm>
            <a:off x="9201523" y="5958960"/>
            <a:ext cx="2801031" cy="307777"/>
          </a:xfrm>
          <a:prstGeom prst="rect">
            <a:avLst/>
          </a:prstGeom>
          <a:noFill/>
        </p:spPr>
        <p:txBody>
          <a:bodyPr wrap="square">
            <a:spAutoFit/>
          </a:bodyPr>
          <a:lstStyle/>
          <a:p>
            <a:r>
              <a:rPr lang="en-US" altLang="zh-TW" sz="1400" i="1" dirty="0"/>
              <a:t>Data Brief</a:t>
            </a:r>
            <a:r>
              <a:rPr lang="en-US" altLang="zh-TW" sz="1400" dirty="0"/>
              <a:t>. 2017;16:612-616.</a:t>
            </a:r>
            <a:endParaRPr lang="zh-TW" altLang="en-US" sz="1400" dirty="0"/>
          </a:p>
        </p:txBody>
      </p:sp>
      <p:sp>
        <p:nvSpPr>
          <p:cNvPr id="10" name="文字方塊 9">
            <a:extLst>
              <a:ext uri="{FF2B5EF4-FFF2-40B4-BE49-F238E27FC236}">
                <a16:creationId xmlns:a16="http://schemas.microsoft.com/office/drawing/2014/main" id="{D484249F-C669-ADD1-BFC6-41E20199C168}"/>
              </a:ext>
            </a:extLst>
          </p:cNvPr>
          <p:cNvSpPr txBox="1"/>
          <p:nvPr/>
        </p:nvSpPr>
        <p:spPr>
          <a:xfrm>
            <a:off x="8868415" y="3737328"/>
            <a:ext cx="3323585" cy="307777"/>
          </a:xfrm>
          <a:prstGeom prst="rect">
            <a:avLst/>
          </a:prstGeom>
          <a:noFill/>
        </p:spPr>
        <p:txBody>
          <a:bodyPr wrap="square">
            <a:spAutoFit/>
          </a:bodyPr>
          <a:lstStyle/>
          <a:p>
            <a:r>
              <a:rPr lang="en-US" altLang="zh-TW" sz="1400" i="1" dirty="0" err="1"/>
              <a:t>Ir</a:t>
            </a:r>
            <a:r>
              <a:rPr lang="en-US" altLang="zh-TW" sz="1400" i="1" dirty="0"/>
              <a:t> J Med Sci</a:t>
            </a:r>
            <a:r>
              <a:rPr lang="en-US" altLang="zh-TW" sz="1400" dirty="0"/>
              <a:t>, 2022. 191(3): p. 997-1003.</a:t>
            </a:r>
            <a:endParaRPr lang="zh-TW" altLang="en-US" sz="1400" dirty="0"/>
          </a:p>
        </p:txBody>
      </p:sp>
    </p:spTree>
    <p:extLst>
      <p:ext uri="{BB962C8B-B14F-4D97-AF65-F5344CB8AC3E}">
        <p14:creationId xmlns:p14="http://schemas.microsoft.com/office/powerpoint/2010/main" val="382722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2" grpId="0"/>
      <p:bldP spid="18"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92964</TotalTime>
  <Words>5575</Words>
  <Application>Microsoft Office PowerPoint</Application>
  <PresentationFormat>寬螢幕</PresentationFormat>
  <Paragraphs>1398</Paragraphs>
  <Slides>70</Slides>
  <Notes>67</Notes>
  <HiddenSlides>11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70</vt:i4>
      </vt:variant>
    </vt:vector>
  </HeadingPairs>
  <TitlesOfParts>
    <vt:vector size="82" baseType="lpstr">
      <vt:lpstr>BlinkMacSystemFont</vt:lpstr>
      <vt:lpstr>inherit</vt:lpstr>
      <vt:lpstr>新細明體</vt:lpstr>
      <vt:lpstr>標楷體</vt:lpstr>
      <vt:lpstr>Arial</vt:lpstr>
      <vt:lpstr>Calibri</vt:lpstr>
      <vt:lpstr>Calibri Light</vt:lpstr>
      <vt:lpstr>Cambria Math</vt:lpstr>
      <vt:lpstr>Georgia</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念恩 李</dc:creator>
  <cp:lastModifiedBy>念恩 李</cp:lastModifiedBy>
  <cp:revision>27</cp:revision>
  <dcterms:created xsi:type="dcterms:W3CDTF">2023-06-06T05:06:55Z</dcterms:created>
  <dcterms:modified xsi:type="dcterms:W3CDTF">2024-08-12T04:29:24Z</dcterms:modified>
</cp:coreProperties>
</file>